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30"/>
  </p:sldIdLst>
  <p:sldSz cx="7556500" cy="106934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Open Sans" charset="1" panose="020B0606030504020204"/>
      <p:regular r:id="rId10"/>
    </p:embeddedFont>
    <p:embeddedFont>
      <p:font typeface="Open Sans Bold" charset="1" panose="020B0806030504020204"/>
      <p:regular r:id="rId11"/>
    </p:embeddedFont>
    <p:embeddedFont>
      <p:font typeface="Open Sans Italics" charset="1" panose="020B0606030504020204"/>
      <p:regular r:id="rId12"/>
    </p:embeddedFont>
    <p:embeddedFont>
      <p:font typeface="Open Sans Bold Italics" charset="1" panose="020B0806030504020204"/>
      <p:regular r:id="rId13"/>
    </p:embeddedFont>
    <p:embeddedFont>
      <p:font typeface="Lato" charset="1" panose="020F0502020204030203"/>
      <p:regular r:id="rId14"/>
    </p:embeddedFont>
    <p:embeddedFont>
      <p:font typeface="Lato Bold" charset="1" panose="020F0502020204030203"/>
      <p:regular r:id="rId15"/>
    </p:embeddedFont>
    <p:embeddedFont>
      <p:font typeface="Lato Italics" charset="1" panose="020F0502020204030203"/>
      <p:regular r:id="rId16"/>
    </p:embeddedFont>
    <p:embeddedFont>
      <p:font typeface="Lato Bold Italics" charset="1" panose="020F0502020204030203"/>
      <p:regular r:id="rId17"/>
    </p:embeddedFont>
    <p:embeddedFont>
      <p:font typeface="Lato Bold" charset="1" panose="020F0502020204030203"/>
      <p:regular r:id="rId18"/>
    </p:embeddedFont>
    <p:embeddedFont>
      <p:font typeface="Lato Bold Bold" charset="1" panose="020F0502020204030203"/>
      <p:regular r:id="rId19"/>
    </p:embeddedFont>
    <p:embeddedFont>
      <p:font typeface="Lato Bold Italics" charset="1" panose="020F0502020204030203"/>
      <p:regular r:id="rId20"/>
    </p:embeddedFont>
    <p:embeddedFont>
      <p:font typeface="Lato Bold Bold Italics" charset="1" panose="020F0502020204030203"/>
      <p:regular r:id="rId21"/>
    </p:embeddedFont>
    <p:embeddedFont>
      <p:font typeface="Public Sans Bold" charset="1" panose="00000000000000000000"/>
      <p:regular r:id="rId22"/>
    </p:embeddedFont>
    <p:embeddedFont>
      <p:font typeface="Public Sans Bold Bold" charset="1" panose="00000000000000000000"/>
      <p:regular r:id="rId23"/>
    </p:embeddedFont>
    <p:embeddedFont>
      <p:font typeface="Public Sans Bold Italics" charset="1" panose="00000000000000000000"/>
      <p:regular r:id="rId24"/>
    </p:embeddedFont>
    <p:embeddedFont>
      <p:font typeface="Public Sans Bold Bold Italics" charset="1" panose="00000000000000000000"/>
      <p:regular r:id="rId25"/>
    </p:embeddedFont>
    <p:embeddedFont>
      <p:font typeface="Nunito Sans Regular" charset="1" panose="00000500000000000000"/>
      <p:regular r:id="rId26"/>
    </p:embeddedFont>
    <p:embeddedFont>
      <p:font typeface="Nunito Sans Regular Bold" charset="1" panose="00000700000000000000"/>
      <p:regular r:id="rId27"/>
    </p:embeddedFont>
    <p:embeddedFont>
      <p:font typeface="Nunito Sans Regular Italics" charset="1" panose="00000500000000000000"/>
      <p:regular r:id="rId28"/>
    </p:embeddedFont>
    <p:embeddedFont>
      <p:font typeface="Nunito Sans Regular Bold Italics" charset="1" panose="00000700000000000000"/>
      <p:regular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slides/slide1.xml" Type="http://schemas.openxmlformats.org/officeDocument/2006/relationships/slide"/><Relationship Id="rId4" Target="theme/theme1.xml" Type="http://schemas.openxmlformats.org/officeDocument/2006/relationships/them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2888666" cy="10692000"/>
            <a:chOff x="0" y="0"/>
            <a:chExt cx="1054907" cy="3904593"/>
          </a:xfrm>
        </p:grpSpPr>
        <p:sp>
          <p:nvSpPr>
            <p:cNvPr name="Freeform 3" id="3"/>
            <p:cNvSpPr/>
            <p:nvPr/>
          </p:nvSpPr>
          <p:spPr>
            <a:xfrm>
              <a:off x="0" y="0"/>
              <a:ext cx="1054907" cy="3904593"/>
            </a:xfrm>
            <a:custGeom>
              <a:avLst/>
              <a:gdLst/>
              <a:ahLst/>
              <a:cxnLst/>
              <a:rect r="r" b="b" t="t" l="l"/>
              <a:pathLst>
                <a:path h="3904593" w="1054907">
                  <a:moveTo>
                    <a:pt x="0" y="0"/>
                  </a:moveTo>
                  <a:lnTo>
                    <a:pt x="1054907" y="0"/>
                  </a:lnTo>
                  <a:lnTo>
                    <a:pt x="1054907" y="3904593"/>
                  </a:lnTo>
                  <a:lnTo>
                    <a:pt x="0" y="3904593"/>
                  </a:lnTo>
                  <a:close/>
                </a:path>
              </a:pathLst>
            </a:custGeom>
            <a:solidFill>
              <a:srgbClr val="EAEAEA"/>
            </a:solidFill>
          </p:spPr>
        </p:sp>
      </p:grpSp>
      <p:grpSp>
        <p:nvGrpSpPr>
          <p:cNvPr name="Group 4" id="4"/>
          <p:cNvGrpSpPr>
            <a:grpSpLocks noChangeAspect="true"/>
          </p:cNvGrpSpPr>
          <p:nvPr/>
        </p:nvGrpSpPr>
        <p:grpSpPr>
          <a:xfrm rot="0">
            <a:off x="419351" y="419344"/>
            <a:ext cx="2058911" cy="2058911"/>
            <a:chOff x="0" y="0"/>
            <a:chExt cx="6350000" cy="6350000"/>
          </a:xfrm>
        </p:grpSpPr>
        <p:sp>
          <p:nvSpPr>
            <p:cNvPr name="Freeform 5" id="5"/>
            <p:cNvSpPr/>
            <p:nvPr/>
          </p:nvSpPr>
          <p:spPr>
            <a:xfrm>
              <a:off x="655320" y="655320"/>
              <a:ext cx="5039360" cy="5039360"/>
            </a:xfrm>
            <a:custGeom>
              <a:avLst/>
              <a:gdLst/>
              <a:ahLst/>
              <a:cxnLst/>
              <a:rect r="r" b="b" t="t" l="l"/>
              <a:pathLst>
                <a:path h="5039360" w="5039360">
                  <a:moveTo>
                    <a:pt x="2519680" y="0"/>
                  </a:moveTo>
                  <a:cubicBezTo>
                    <a:pt x="1127760" y="0"/>
                    <a:pt x="0" y="1127760"/>
                    <a:pt x="0" y="2519680"/>
                  </a:cubicBezTo>
                  <a:cubicBezTo>
                    <a:pt x="0" y="3911600"/>
                    <a:pt x="1127760" y="5039360"/>
                    <a:pt x="2519680" y="5039360"/>
                  </a:cubicBezTo>
                  <a:cubicBezTo>
                    <a:pt x="3911600" y="5039360"/>
                    <a:pt x="5039360" y="3911600"/>
                    <a:pt x="5039360" y="2519680"/>
                  </a:cubicBezTo>
                  <a:cubicBezTo>
                    <a:pt x="5039360" y="1127760"/>
                    <a:pt x="3911600" y="0"/>
                    <a:pt x="2519680" y="0"/>
                  </a:cubicBezTo>
                  <a:close/>
                </a:path>
              </a:pathLst>
            </a:custGeom>
            <a:blipFill>
              <a:blip r:embed="rId2"/>
              <a:stretch>
                <a:fillRect l="0" r="0" t="0" b="-50000"/>
              </a:stretch>
            </a:blipFill>
          </p:spPr>
        </p:sp>
        <p:sp>
          <p:nvSpPr>
            <p:cNvPr name="Freeform 6" id="6"/>
            <p:cNvSpPr/>
            <p:nvPr/>
          </p:nvSpPr>
          <p:spPr>
            <a:xfrm>
              <a:off x="0" y="0"/>
              <a:ext cx="6350000" cy="6350000"/>
            </a:xfrm>
            <a:custGeom>
              <a:avLst/>
              <a:gdLst/>
              <a:ahLst/>
              <a:cxnLst/>
              <a:rect r="r" b="b" t="t" l="l"/>
              <a:pathLst>
                <a:path h="6350000" w="6350000">
                  <a:moveTo>
                    <a:pt x="3175000" y="0"/>
                  </a:moveTo>
                  <a:cubicBezTo>
                    <a:pt x="1423670" y="0"/>
                    <a:pt x="0" y="1424940"/>
                    <a:pt x="0" y="3175000"/>
                  </a:cubicBezTo>
                  <a:cubicBezTo>
                    <a:pt x="0" y="4925060"/>
                    <a:pt x="1423670" y="6350000"/>
                    <a:pt x="3175000" y="6350000"/>
                  </a:cubicBezTo>
                  <a:cubicBezTo>
                    <a:pt x="4925060" y="6350000"/>
                    <a:pt x="6350000" y="4926330"/>
                    <a:pt x="6350000" y="3175000"/>
                  </a:cubicBezTo>
                  <a:cubicBezTo>
                    <a:pt x="6350000" y="1424940"/>
                    <a:pt x="4926330" y="0"/>
                    <a:pt x="3175000" y="0"/>
                  </a:cubicBezTo>
                  <a:close/>
                  <a:moveTo>
                    <a:pt x="3175000" y="5833110"/>
                  </a:moveTo>
                  <a:cubicBezTo>
                    <a:pt x="1709420" y="5833110"/>
                    <a:pt x="516890" y="4640580"/>
                    <a:pt x="516890" y="3175000"/>
                  </a:cubicBezTo>
                  <a:cubicBezTo>
                    <a:pt x="516890" y="1709420"/>
                    <a:pt x="1709420" y="516890"/>
                    <a:pt x="3175000" y="516890"/>
                  </a:cubicBezTo>
                  <a:cubicBezTo>
                    <a:pt x="4640580" y="516890"/>
                    <a:pt x="5833110" y="1709420"/>
                    <a:pt x="5833110" y="3175000"/>
                  </a:cubicBezTo>
                  <a:cubicBezTo>
                    <a:pt x="5833110" y="4640580"/>
                    <a:pt x="4640580" y="5833110"/>
                    <a:pt x="3175000" y="5833110"/>
                  </a:cubicBezTo>
                  <a:close/>
                </a:path>
              </a:pathLst>
            </a:custGeom>
            <a:solidFill>
              <a:srgbClr val="FFFFFF"/>
            </a:solidFill>
          </p:spPr>
        </p:sp>
      </p:grpSp>
      <p:grpSp>
        <p:nvGrpSpPr>
          <p:cNvPr name="Group 7" id="7"/>
          <p:cNvGrpSpPr/>
          <p:nvPr/>
        </p:nvGrpSpPr>
        <p:grpSpPr>
          <a:xfrm rot="0">
            <a:off x="419351" y="2944979"/>
            <a:ext cx="2038750" cy="345959"/>
            <a:chOff x="0" y="0"/>
            <a:chExt cx="730642" cy="123984"/>
          </a:xfrm>
        </p:grpSpPr>
        <p:sp>
          <p:nvSpPr>
            <p:cNvPr name="Freeform 8" id="8"/>
            <p:cNvSpPr/>
            <p:nvPr/>
          </p:nvSpPr>
          <p:spPr>
            <a:xfrm>
              <a:off x="0" y="0"/>
              <a:ext cx="730642" cy="123984"/>
            </a:xfrm>
            <a:custGeom>
              <a:avLst/>
              <a:gdLst/>
              <a:ahLst/>
              <a:cxnLst/>
              <a:rect r="r" b="b" t="t" l="l"/>
              <a:pathLst>
                <a:path h="123984" w="730642">
                  <a:moveTo>
                    <a:pt x="0" y="0"/>
                  </a:moveTo>
                  <a:lnTo>
                    <a:pt x="730642" y="0"/>
                  </a:lnTo>
                  <a:lnTo>
                    <a:pt x="730642" y="123984"/>
                  </a:lnTo>
                  <a:lnTo>
                    <a:pt x="0" y="123984"/>
                  </a:lnTo>
                  <a:close/>
                </a:path>
              </a:pathLst>
            </a:custGeom>
            <a:solidFill>
              <a:srgbClr val="008291"/>
            </a:solidFill>
          </p:spPr>
        </p:sp>
        <p:sp>
          <p:nvSpPr>
            <p:cNvPr name="TextBox 9" id="9"/>
            <p:cNvSpPr txBox="true"/>
            <p:nvPr/>
          </p:nvSpPr>
          <p:spPr>
            <a:xfrm>
              <a:off x="0" y="-9525"/>
              <a:ext cx="812800" cy="822325"/>
            </a:xfrm>
            <a:prstGeom prst="rect">
              <a:avLst/>
            </a:prstGeom>
          </p:spPr>
          <p:txBody>
            <a:bodyPr anchor="ctr" rtlCol="false" tIns="50800" lIns="50800" bIns="50800" rIns="50800"/>
            <a:lstStyle/>
            <a:p>
              <a:pPr algn="ctr">
                <a:lnSpc>
                  <a:spcPts val="1589"/>
                </a:lnSpc>
              </a:pPr>
            </a:p>
          </p:txBody>
        </p:sp>
      </p:grpSp>
      <p:grpSp>
        <p:nvGrpSpPr>
          <p:cNvPr name="Group 10" id="10"/>
          <p:cNvGrpSpPr/>
          <p:nvPr/>
        </p:nvGrpSpPr>
        <p:grpSpPr>
          <a:xfrm rot="0">
            <a:off x="419351" y="5024434"/>
            <a:ext cx="2038750" cy="345959"/>
            <a:chOff x="0" y="0"/>
            <a:chExt cx="730642" cy="123984"/>
          </a:xfrm>
        </p:grpSpPr>
        <p:sp>
          <p:nvSpPr>
            <p:cNvPr name="Freeform 11" id="11"/>
            <p:cNvSpPr/>
            <p:nvPr/>
          </p:nvSpPr>
          <p:spPr>
            <a:xfrm>
              <a:off x="0" y="0"/>
              <a:ext cx="730642" cy="123984"/>
            </a:xfrm>
            <a:custGeom>
              <a:avLst/>
              <a:gdLst/>
              <a:ahLst/>
              <a:cxnLst/>
              <a:rect r="r" b="b" t="t" l="l"/>
              <a:pathLst>
                <a:path h="123984" w="730642">
                  <a:moveTo>
                    <a:pt x="0" y="0"/>
                  </a:moveTo>
                  <a:lnTo>
                    <a:pt x="730642" y="0"/>
                  </a:lnTo>
                  <a:lnTo>
                    <a:pt x="730642" y="123984"/>
                  </a:lnTo>
                  <a:lnTo>
                    <a:pt x="0" y="123984"/>
                  </a:lnTo>
                  <a:close/>
                </a:path>
              </a:pathLst>
            </a:custGeom>
            <a:solidFill>
              <a:srgbClr val="008291"/>
            </a:solidFill>
          </p:spPr>
        </p:sp>
        <p:sp>
          <p:nvSpPr>
            <p:cNvPr name="TextBox 12" id="12"/>
            <p:cNvSpPr txBox="true"/>
            <p:nvPr/>
          </p:nvSpPr>
          <p:spPr>
            <a:xfrm>
              <a:off x="0" y="-9525"/>
              <a:ext cx="812800" cy="822325"/>
            </a:xfrm>
            <a:prstGeom prst="rect">
              <a:avLst/>
            </a:prstGeom>
          </p:spPr>
          <p:txBody>
            <a:bodyPr anchor="ctr" rtlCol="false" tIns="50800" lIns="50800" bIns="50800" rIns="50800"/>
            <a:lstStyle/>
            <a:p>
              <a:pPr algn="ctr">
                <a:lnSpc>
                  <a:spcPts val="1589"/>
                </a:lnSpc>
              </a:pPr>
            </a:p>
          </p:txBody>
        </p:sp>
      </p:grpSp>
      <p:sp>
        <p:nvSpPr>
          <p:cNvPr name="TextBox 13" id="13"/>
          <p:cNvSpPr txBox="true"/>
          <p:nvPr/>
        </p:nvSpPr>
        <p:spPr>
          <a:xfrm rot="0">
            <a:off x="611181" y="3013184"/>
            <a:ext cx="1666304" cy="209550"/>
          </a:xfrm>
          <a:prstGeom prst="rect">
            <a:avLst/>
          </a:prstGeom>
        </p:spPr>
        <p:txBody>
          <a:bodyPr anchor="t" rtlCol="false" tIns="0" lIns="0" bIns="0" rIns="0">
            <a:spAutoFit/>
          </a:bodyPr>
          <a:lstStyle/>
          <a:p>
            <a:pPr algn="ctr">
              <a:lnSpc>
                <a:spcPts val="1680"/>
              </a:lnSpc>
            </a:pPr>
            <a:r>
              <a:rPr lang="en-US" sz="1400" spc="51">
                <a:solidFill>
                  <a:srgbClr val="FFFFFF"/>
                </a:solidFill>
                <a:latin typeface="Public Sans Bold"/>
              </a:rPr>
              <a:t>CONTACT ME</a:t>
            </a:r>
          </a:p>
        </p:txBody>
      </p:sp>
      <p:sp>
        <p:nvSpPr>
          <p:cNvPr name="TextBox 14" id="14"/>
          <p:cNvSpPr txBox="true"/>
          <p:nvPr/>
        </p:nvSpPr>
        <p:spPr>
          <a:xfrm rot="0">
            <a:off x="611181" y="5092639"/>
            <a:ext cx="1666304" cy="209550"/>
          </a:xfrm>
          <a:prstGeom prst="rect">
            <a:avLst/>
          </a:prstGeom>
        </p:spPr>
        <p:txBody>
          <a:bodyPr anchor="t" rtlCol="false" tIns="0" lIns="0" bIns="0" rIns="0">
            <a:spAutoFit/>
          </a:bodyPr>
          <a:lstStyle/>
          <a:p>
            <a:pPr algn="ctr">
              <a:lnSpc>
                <a:spcPts val="1680"/>
              </a:lnSpc>
            </a:pPr>
            <a:r>
              <a:rPr lang="en-US" sz="1400" spc="51">
                <a:solidFill>
                  <a:srgbClr val="FFFFFF"/>
                </a:solidFill>
                <a:latin typeface="Public Sans Bold"/>
              </a:rPr>
              <a:t>EDUCATION</a:t>
            </a:r>
          </a:p>
        </p:txBody>
      </p:sp>
      <p:pic>
        <p:nvPicPr>
          <p:cNvPr name="Picture 15" id="15"/>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false" rot="0">
            <a:off x="443370" y="3561821"/>
            <a:ext cx="87749" cy="131623"/>
          </a:xfrm>
          <a:prstGeom prst="rect">
            <a:avLst/>
          </a:prstGeom>
        </p:spPr>
      </p:pic>
      <p:pic>
        <p:nvPicPr>
          <p:cNvPr name="Picture 16" id="16"/>
          <p:cNvPicPr>
            <a:picLocks noChangeAspect="true"/>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0" t="0" r="0" b="0"/>
          <a:stretch>
            <a:fillRect/>
          </a:stretch>
        </p:blipFill>
        <p:spPr>
          <a:xfrm flipH="false" flipV="false" rot="0">
            <a:off x="419351" y="3928730"/>
            <a:ext cx="135786" cy="135786"/>
          </a:xfrm>
          <a:prstGeom prst="rect">
            <a:avLst/>
          </a:prstGeom>
        </p:spPr>
      </p:pic>
      <p:pic>
        <p:nvPicPr>
          <p:cNvPr name="Picture 17" id="17"/>
          <p:cNvPicPr>
            <a:picLocks noChangeAspect="true"/>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l="0" t="0" r="0" b="0"/>
          <a:stretch>
            <a:fillRect/>
          </a:stretch>
        </p:blipFill>
        <p:spPr>
          <a:xfrm flipH="false" flipV="false" rot="0">
            <a:off x="440104" y="4322435"/>
            <a:ext cx="94279" cy="94279"/>
          </a:xfrm>
          <a:prstGeom prst="rect">
            <a:avLst/>
          </a:prstGeom>
        </p:spPr>
      </p:pic>
      <p:sp>
        <p:nvSpPr>
          <p:cNvPr name="TextBox 18" id="18"/>
          <p:cNvSpPr txBox="true"/>
          <p:nvPr/>
        </p:nvSpPr>
        <p:spPr>
          <a:xfrm rot="0">
            <a:off x="713522" y="3551773"/>
            <a:ext cx="1466734" cy="158008"/>
          </a:xfrm>
          <a:prstGeom prst="rect">
            <a:avLst/>
          </a:prstGeom>
        </p:spPr>
        <p:txBody>
          <a:bodyPr anchor="t" rtlCol="false" tIns="0" lIns="0" bIns="0" rIns="0">
            <a:spAutoFit/>
          </a:bodyPr>
          <a:lstStyle/>
          <a:p>
            <a:pPr algn="l" marL="0" indent="0" lvl="0">
              <a:lnSpc>
                <a:spcPts val="1260"/>
              </a:lnSpc>
              <a:spcBef>
                <a:spcPct val="0"/>
              </a:spcBef>
            </a:pPr>
            <a:r>
              <a:rPr lang="en-US" sz="900" spc="44">
                <a:solidFill>
                  <a:srgbClr val="444440"/>
                </a:solidFill>
                <a:latin typeface="Lato"/>
              </a:rPr>
              <a:t>123 Your address , City</a:t>
            </a:r>
          </a:p>
        </p:txBody>
      </p:sp>
      <p:sp>
        <p:nvSpPr>
          <p:cNvPr name="TextBox 19" id="19"/>
          <p:cNvSpPr txBox="true"/>
          <p:nvPr/>
        </p:nvSpPr>
        <p:spPr>
          <a:xfrm rot="0">
            <a:off x="713522" y="4274066"/>
            <a:ext cx="1466734" cy="158008"/>
          </a:xfrm>
          <a:prstGeom prst="rect">
            <a:avLst/>
          </a:prstGeom>
        </p:spPr>
        <p:txBody>
          <a:bodyPr anchor="t" rtlCol="false" tIns="0" lIns="0" bIns="0" rIns="0">
            <a:spAutoFit/>
          </a:bodyPr>
          <a:lstStyle/>
          <a:p>
            <a:pPr algn="l" marL="0" indent="0" lvl="0">
              <a:lnSpc>
                <a:spcPts val="1260"/>
              </a:lnSpc>
              <a:spcBef>
                <a:spcPct val="0"/>
              </a:spcBef>
            </a:pPr>
            <a:r>
              <a:rPr lang="en-US" sz="900" spc="44">
                <a:solidFill>
                  <a:srgbClr val="444440"/>
                </a:solidFill>
                <a:latin typeface="Lato"/>
              </a:rPr>
              <a:t>@LinkedinProfile</a:t>
            </a:r>
          </a:p>
        </p:txBody>
      </p:sp>
      <p:sp>
        <p:nvSpPr>
          <p:cNvPr name="TextBox 20" id="20"/>
          <p:cNvSpPr txBox="true"/>
          <p:nvPr/>
        </p:nvSpPr>
        <p:spPr>
          <a:xfrm rot="0">
            <a:off x="713522" y="3900155"/>
            <a:ext cx="1466734" cy="158008"/>
          </a:xfrm>
          <a:prstGeom prst="rect">
            <a:avLst/>
          </a:prstGeom>
        </p:spPr>
        <p:txBody>
          <a:bodyPr anchor="t" rtlCol="false" tIns="0" lIns="0" bIns="0" rIns="0">
            <a:spAutoFit/>
          </a:bodyPr>
          <a:lstStyle/>
          <a:p>
            <a:pPr algn="l" marL="0" indent="0" lvl="0">
              <a:lnSpc>
                <a:spcPts val="1260"/>
              </a:lnSpc>
              <a:spcBef>
                <a:spcPct val="0"/>
              </a:spcBef>
            </a:pPr>
            <a:r>
              <a:rPr lang="en-US" sz="900" spc="44">
                <a:solidFill>
                  <a:srgbClr val="444440"/>
                </a:solidFill>
                <a:latin typeface="Lato"/>
              </a:rPr>
              <a:t>youremail@emailpro.com</a:t>
            </a:r>
          </a:p>
        </p:txBody>
      </p:sp>
      <p:sp>
        <p:nvSpPr>
          <p:cNvPr name="TextBox 21" id="21"/>
          <p:cNvSpPr txBox="true"/>
          <p:nvPr/>
        </p:nvSpPr>
        <p:spPr>
          <a:xfrm rot="0">
            <a:off x="419351" y="5754102"/>
            <a:ext cx="1946043" cy="162030"/>
          </a:xfrm>
          <a:prstGeom prst="rect">
            <a:avLst/>
          </a:prstGeom>
        </p:spPr>
        <p:txBody>
          <a:bodyPr anchor="t" rtlCol="false" tIns="0" lIns="0" bIns="0" rIns="0">
            <a:spAutoFit/>
          </a:bodyPr>
          <a:lstStyle/>
          <a:p>
            <a:pPr algn="l">
              <a:lnSpc>
                <a:spcPts val="1370"/>
              </a:lnSpc>
            </a:pPr>
            <a:r>
              <a:rPr lang="en-US" sz="978" spc="-2">
                <a:solidFill>
                  <a:srgbClr val="414042"/>
                </a:solidFill>
                <a:latin typeface="Lato Bold Bold"/>
              </a:rPr>
              <a:t>University/College Details</a:t>
            </a:r>
          </a:p>
        </p:txBody>
      </p:sp>
      <p:sp>
        <p:nvSpPr>
          <p:cNvPr name="TextBox 22" id="22"/>
          <p:cNvSpPr txBox="true"/>
          <p:nvPr/>
        </p:nvSpPr>
        <p:spPr>
          <a:xfrm rot="0">
            <a:off x="419351" y="6455990"/>
            <a:ext cx="1946043" cy="162030"/>
          </a:xfrm>
          <a:prstGeom prst="rect">
            <a:avLst/>
          </a:prstGeom>
        </p:spPr>
        <p:txBody>
          <a:bodyPr anchor="t" rtlCol="false" tIns="0" lIns="0" bIns="0" rIns="0">
            <a:spAutoFit/>
          </a:bodyPr>
          <a:lstStyle/>
          <a:p>
            <a:pPr algn="l">
              <a:lnSpc>
                <a:spcPts val="1370"/>
              </a:lnSpc>
            </a:pPr>
            <a:r>
              <a:rPr lang="en-US" sz="978" spc="-2">
                <a:solidFill>
                  <a:srgbClr val="414042"/>
                </a:solidFill>
                <a:latin typeface="Lato Bold Bold"/>
              </a:rPr>
              <a:t>University/College Details</a:t>
            </a:r>
          </a:p>
        </p:txBody>
      </p:sp>
      <p:sp>
        <p:nvSpPr>
          <p:cNvPr name="TextBox 23" id="23"/>
          <p:cNvSpPr txBox="true"/>
          <p:nvPr/>
        </p:nvSpPr>
        <p:spPr>
          <a:xfrm rot="0">
            <a:off x="419351" y="7165213"/>
            <a:ext cx="1946043" cy="162030"/>
          </a:xfrm>
          <a:prstGeom prst="rect">
            <a:avLst/>
          </a:prstGeom>
        </p:spPr>
        <p:txBody>
          <a:bodyPr anchor="t" rtlCol="false" tIns="0" lIns="0" bIns="0" rIns="0">
            <a:spAutoFit/>
          </a:bodyPr>
          <a:lstStyle/>
          <a:p>
            <a:pPr algn="l">
              <a:lnSpc>
                <a:spcPts val="1370"/>
              </a:lnSpc>
            </a:pPr>
            <a:r>
              <a:rPr lang="en-US" sz="978" spc="-2">
                <a:solidFill>
                  <a:srgbClr val="414042"/>
                </a:solidFill>
                <a:latin typeface="Lato Bold Bold"/>
              </a:rPr>
              <a:t>University/College Details</a:t>
            </a:r>
          </a:p>
        </p:txBody>
      </p:sp>
      <p:sp>
        <p:nvSpPr>
          <p:cNvPr name="TextBox 24" id="24"/>
          <p:cNvSpPr txBox="true"/>
          <p:nvPr/>
        </p:nvSpPr>
        <p:spPr>
          <a:xfrm rot="0">
            <a:off x="419351" y="5532319"/>
            <a:ext cx="1287940" cy="203881"/>
          </a:xfrm>
          <a:prstGeom prst="rect">
            <a:avLst/>
          </a:prstGeom>
        </p:spPr>
        <p:txBody>
          <a:bodyPr anchor="t" rtlCol="false" tIns="0" lIns="0" bIns="0" rIns="0">
            <a:spAutoFit/>
          </a:bodyPr>
          <a:lstStyle/>
          <a:p>
            <a:pPr algn="l">
              <a:lnSpc>
                <a:spcPts val="1644"/>
              </a:lnSpc>
            </a:pPr>
            <a:r>
              <a:rPr lang="en-US" sz="1174" spc="-3">
                <a:solidFill>
                  <a:srgbClr val="414042"/>
                </a:solidFill>
                <a:latin typeface="Lato Bold Bold"/>
              </a:rPr>
              <a:t>Course Studied</a:t>
            </a:r>
          </a:p>
        </p:txBody>
      </p:sp>
      <p:sp>
        <p:nvSpPr>
          <p:cNvPr name="TextBox 25" id="25"/>
          <p:cNvSpPr txBox="true"/>
          <p:nvPr/>
        </p:nvSpPr>
        <p:spPr>
          <a:xfrm rot="0">
            <a:off x="419351" y="6234207"/>
            <a:ext cx="1287940" cy="203881"/>
          </a:xfrm>
          <a:prstGeom prst="rect">
            <a:avLst/>
          </a:prstGeom>
        </p:spPr>
        <p:txBody>
          <a:bodyPr anchor="t" rtlCol="false" tIns="0" lIns="0" bIns="0" rIns="0">
            <a:spAutoFit/>
          </a:bodyPr>
          <a:lstStyle/>
          <a:p>
            <a:pPr algn="l">
              <a:lnSpc>
                <a:spcPts val="1644"/>
              </a:lnSpc>
            </a:pPr>
            <a:r>
              <a:rPr lang="en-US" sz="1174" spc="-3">
                <a:solidFill>
                  <a:srgbClr val="414042"/>
                </a:solidFill>
                <a:latin typeface="Lato Bold Bold"/>
              </a:rPr>
              <a:t>Course Studied</a:t>
            </a:r>
          </a:p>
        </p:txBody>
      </p:sp>
      <p:sp>
        <p:nvSpPr>
          <p:cNvPr name="TextBox 26" id="26"/>
          <p:cNvSpPr txBox="true"/>
          <p:nvPr/>
        </p:nvSpPr>
        <p:spPr>
          <a:xfrm rot="0">
            <a:off x="419351" y="6943430"/>
            <a:ext cx="1287940" cy="203881"/>
          </a:xfrm>
          <a:prstGeom prst="rect">
            <a:avLst/>
          </a:prstGeom>
        </p:spPr>
        <p:txBody>
          <a:bodyPr anchor="t" rtlCol="false" tIns="0" lIns="0" bIns="0" rIns="0">
            <a:spAutoFit/>
          </a:bodyPr>
          <a:lstStyle/>
          <a:p>
            <a:pPr algn="l">
              <a:lnSpc>
                <a:spcPts val="1644"/>
              </a:lnSpc>
            </a:pPr>
            <a:r>
              <a:rPr lang="en-US" sz="1174" spc="-3">
                <a:solidFill>
                  <a:srgbClr val="414042"/>
                </a:solidFill>
                <a:latin typeface="Lato Bold Bold"/>
              </a:rPr>
              <a:t>Course Studied</a:t>
            </a:r>
          </a:p>
        </p:txBody>
      </p:sp>
      <p:sp>
        <p:nvSpPr>
          <p:cNvPr name="TextBox 27" id="27"/>
          <p:cNvSpPr txBox="true"/>
          <p:nvPr/>
        </p:nvSpPr>
        <p:spPr>
          <a:xfrm rot="0">
            <a:off x="419351" y="5924509"/>
            <a:ext cx="996580" cy="155107"/>
          </a:xfrm>
          <a:prstGeom prst="rect">
            <a:avLst/>
          </a:prstGeom>
        </p:spPr>
        <p:txBody>
          <a:bodyPr anchor="t" rtlCol="false" tIns="0" lIns="0" bIns="0" rIns="0">
            <a:spAutoFit/>
          </a:bodyPr>
          <a:lstStyle/>
          <a:p>
            <a:pPr algn="l">
              <a:lnSpc>
                <a:spcPts val="1230"/>
              </a:lnSpc>
            </a:pPr>
            <a:r>
              <a:rPr lang="en-US" sz="879" spc="41">
                <a:solidFill>
                  <a:srgbClr val="414042"/>
                </a:solidFill>
                <a:latin typeface="Lato"/>
              </a:rPr>
              <a:t>2006 - 2008</a:t>
            </a:r>
          </a:p>
        </p:txBody>
      </p:sp>
      <p:sp>
        <p:nvSpPr>
          <p:cNvPr name="TextBox 28" id="28"/>
          <p:cNvSpPr txBox="true"/>
          <p:nvPr/>
        </p:nvSpPr>
        <p:spPr>
          <a:xfrm rot="0">
            <a:off x="419351" y="6626398"/>
            <a:ext cx="996580" cy="155107"/>
          </a:xfrm>
          <a:prstGeom prst="rect">
            <a:avLst/>
          </a:prstGeom>
        </p:spPr>
        <p:txBody>
          <a:bodyPr anchor="t" rtlCol="false" tIns="0" lIns="0" bIns="0" rIns="0">
            <a:spAutoFit/>
          </a:bodyPr>
          <a:lstStyle/>
          <a:p>
            <a:pPr algn="l">
              <a:lnSpc>
                <a:spcPts val="1230"/>
              </a:lnSpc>
            </a:pPr>
            <a:r>
              <a:rPr lang="en-US" sz="879" spc="41">
                <a:solidFill>
                  <a:srgbClr val="414042"/>
                </a:solidFill>
                <a:latin typeface="Lato"/>
              </a:rPr>
              <a:t>2006 - 2008</a:t>
            </a:r>
          </a:p>
        </p:txBody>
      </p:sp>
      <p:sp>
        <p:nvSpPr>
          <p:cNvPr name="TextBox 29" id="29"/>
          <p:cNvSpPr txBox="true"/>
          <p:nvPr/>
        </p:nvSpPr>
        <p:spPr>
          <a:xfrm rot="0">
            <a:off x="419351" y="7335620"/>
            <a:ext cx="996580" cy="155107"/>
          </a:xfrm>
          <a:prstGeom prst="rect">
            <a:avLst/>
          </a:prstGeom>
        </p:spPr>
        <p:txBody>
          <a:bodyPr anchor="t" rtlCol="false" tIns="0" lIns="0" bIns="0" rIns="0">
            <a:spAutoFit/>
          </a:bodyPr>
          <a:lstStyle/>
          <a:p>
            <a:pPr algn="l">
              <a:lnSpc>
                <a:spcPts val="1230"/>
              </a:lnSpc>
            </a:pPr>
            <a:r>
              <a:rPr lang="en-US" sz="879" spc="41">
                <a:solidFill>
                  <a:srgbClr val="414042"/>
                </a:solidFill>
                <a:latin typeface="Lato"/>
              </a:rPr>
              <a:t>2006 - 2008</a:t>
            </a:r>
          </a:p>
        </p:txBody>
      </p:sp>
      <p:grpSp>
        <p:nvGrpSpPr>
          <p:cNvPr name="Group 30" id="30"/>
          <p:cNvGrpSpPr/>
          <p:nvPr/>
        </p:nvGrpSpPr>
        <p:grpSpPr>
          <a:xfrm rot="0">
            <a:off x="419351" y="7836601"/>
            <a:ext cx="2038750" cy="345959"/>
            <a:chOff x="0" y="0"/>
            <a:chExt cx="730642" cy="123984"/>
          </a:xfrm>
        </p:grpSpPr>
        <p:sp>
          <p:nvSpPr>
            <p:cNvPr name="Freeform 31" id="31"/>
            <p:cNvSpPr/>
            <p:nvPr/>
          </p:nvSpPr>
          <p:spPr>
            <a:xfrm>
              <a:off x="0" y="0"/>
              <a:ext cx="730642" cy="123984"/>
            </a:xfrm>
            <a:custGeom>
              <a:avLst/>
              <a:gdLst/>
              <a:ahLst/>
              <a:cxnLst/>
              <a:rect r="r" b="b" t="t" l="l"/>
              <a:pathLst>
                <a:path h="123984" w="730642">
                  <a:moveTo>
                    <a:pt x="0" y="0"/>
                  </a:moveTo>
                  <a:lnTo>
                    <a:pt x="730642" y="0"/>
                  </a:lnTo>
                  <a:lnTo>
                    <a:pt x="730642" y="123984"/>
                  </a:lnTo>
                  <a:lnTo>
                    <a:pt x="0" y="123984"/>
                  </a:lnTo>
                  <a:close/>
                </a:path>
              </a:pathLst>
            </a:custGeom>
            <a:solidFill>
              <a:srgbClr val="008291"/>
            </a:solidFill>
          </p:spPr>
        </p:sp>
        <p:sp>
          <p:nvSpPr>
            <p:cNvPr name="TextBox 32" id="32"/>
            <p:cNvSpPr txBox="true"/>
            <p:nvPr/>
          </p:nvSpPr>
          <p:spPr>
            <a:xfrm>
              <a:off x="0" y="-9525"/>
              <a:ext cx="812800" cy="822325"/>
            </a:xfrm>
            <a:prstGeom prst="rect">
              <a:avLst/>
            </a:prstGeom>
          </p:spPr>
          <p:txBody>
            <a:bodyPr anchor="ctr" rtlCol="false" tIns="50800" lIns="50800" bIns="50800" rIns="50800"/>
            <a:lstStyle/>
            <a:p>
              <a:pPr algn="ctr">
                <a:lnSpc>
                  <a:spcPts val="1589"/>
                </a:lnSpc>
              </a:pPr>
            </a:p>
          </p:txBody>
        </p:sp>
      </p:grpSp>
      <p:sp>
        <p:nvSpPr>
          <p:cNvPr name="TextBox 33" id="33"/>
          <p:cNvSpPr txBox="true"/>
          <p:nvPr/>
        </p:nvSpPr>
        <p:spPr>
          <a:xfrm rot="0">
            <a:off x="611181" y="7904806"/>
            <a:ext cx="1666304" cy="209550"/>
          </a:xfrm>
          <a:prstGeom prst="rect">
            <a:avLst/>
          </a:prstGeom>
        </p:spPr>
        <p:txBody>
          <a:bodyPr anchor="t" rtlCol="false" tIns="0" lIns="0" bIns="0" rIns="0">
            <a:spAutoFit/>
          </a:bodyPr>
          <a:lstStyle/>
          <a:p>
            <a:pPr algn="ctr">
              <a:lnSpc>
                <a:spcPts val="1680"/>
              </a:lnSpc>
            </a:pPr>
            <a:r>
              <a:rPr lang="en-US" sz="1400" spc="51">
                <a:solidFill>
                  <a:srgbClr val="FFFFFF"/>
                </a:solidFill>
                <a:latin typeface="Public Sans Bold"/>
              </a:rPr>
              <a:t>SKILLS</a:t>
            </a:r>
          </a:p>
        </p:txBody>
      </p:sp>
      <p:sp>
        <p:nvSpPr>
          <p:cNvPr name="TextBox 34" id="34"/>
          <p:cNvSpPr txBox="true"/>
          <p:nvPr/>
        </p:nvSpPr>
        <p:spPr>
          <a:xfrm rot="0">
            <a:off x="419351" y="9025793"/>
            <a:ext cx="1043382" cy="165100"/>
          </a:xfrm>
          <a:prstGeom prst="rect">
            <a:avLst/>
          </a:prstGeom>
        </p:spPr>
        <p:txBody>
          <a:bodyPr anchor="t" rtlCol="false" tIns="0" lIns="0" bIns="0" rIns="0">
            <a:spAutoFit/>
          </a:bodyPr>
          <a:lstStyle/>
          <a:p>
            <a:pPr algn="l">
              <a:lnSpc>
                <a:spcPts val="1399"/>
              </a:lnSpc>
            </a:pPr>
            <a:r>
              <a:rPr lang="en-US" sz="999">
                <a:solidFill>
                  <a:srgbClr val="3D3D3D"/>
                </a:solidFill>
                <a:latin typeface="Lato"/>
              </a:rPr>
              <a:t>Skill Name 03</a:t>
            </a:r>
          </a:p>
        </p:txBody>
      </p:sp>
      <p:sp>
        <p:nvSpPr>
          <p:cNvPr name="TextBox 35" id="35"/>
          <p:cNvSpPr txBox="true"/>
          <p:nvPr/>
        </p:nvSpPr>
        <p:spPr>
          <a:xfrm rot="0">
            <a:off x="419351" y="9361684"/>
            <a:ext cx="1043382" cy="165100"/>
          </a:xfrm>
          <a:prstGeom prst="rect">
            <a:avLst/>
          </a:prstGeom>
        </p:spPr>
        <p:txBody>
          <a:bodyPr anchor="t" rtlCol="false" tIns="0" lIns="0" bIns="0" rIns="0">
            <a:spAutoFit/>
          </a:bodyPr>
          <a:lstStyle/>
          <a:p>
            <a:pPr algn="l">
              <a:lnSpc>
                <a:spcPts val="1399"/>
              </a:lnSpc>
            </a:pPr>
            <a:r>
              <a:rPr lang="en-US" sz="999">
                <a:solidFill>
                  <a:srgbClr val="3D3D3D"/>
                </a:solidFill>
                <a:latin typeface="Lato"/>
              </a:rPr>
              <a:t>Skill Name 04</a:t>
            </a:r>
          </a:p>
        </p:txBody>
      </p:sp>
      <p:sp>
        <p:nvSpPr>
          <p:cNvPr name="TextBox 36" id="36"/>
          <p:cNvSpPr txBox="true"/>
          <p:nvPr/>
        </p:nvSpPr>
        <p:spPr>
          <a:xfrm rot="0">
            <a:off x="419351" y="9697576"/>
            <a:ext cx="1043382" cy="165100"/>
          </a:xfrm>
          <a:prstGeom prst="rect">
            <a:avLst/>
          </a:prstGeom>
        </p:spPr>
        <p:txBody>
          <a:bodyPr anchor="t" rtlCol="false" tIns="0" lIns="0" bIns="0" rIns="0">
            <a:spAutoFit/>
          </a:bodyPr>
          <a:lstStyle/>
          <a:p>
            <a:pPr algn="l">
              <a:lnSpc>
                <a:spcPts val="1399"/>
              </a:lnSpc>
            </a:pPr>
            <a:r>
              <a:rPr lang="en-US" sz="999">
                <a:solidFill>
                  <a:srgbClr val="3D3D3D"/>
                </a:solidFill>
                <a:latin typeface="Lato"/>
              </a:rPr>
              <a:t>Skill Name 05</a:t>
            </a:r>
          </a:p>
        </p:txBody>
      </p:sp>
      <p:sp>
        <p:nvSpPr>
          <p:cNvPr name="TextBox 37" id="37"/>
          <p:cNvSpPr txBox="true"/>
          <p:nvPr/>
        </p:nvSpPr>
        <p:spPr>
          <a:xfrm rot="0">
            <a:off x="419351" y="8689902"/>
            <a:ext cx="1043382" cy="165100"/>
          </a:xfrm>
          <a:prstGeom prst="rect">
            <a:avLst/>
          </a:prstGeom>
        </p:spPr>
        <p:txBody>
          <a:bodyPr anchor="t" rtlCol="false" tIns="0" lIns="0" bIns="0" rIns="0">
            <a:spAutoFit/>
          </a:bodyPr>
          <a:lstStyle/>
          <a:p>
            <a:pPr algn="l">
              <a:lnSpc>
                <a:spcPts val="1399"/>
              </a:lnSpc>
            </a:pPr>
            <a:r>
              <a:rPr lang="en-US" sz="999">
                <a:solidFill>
                  <a:srgbClr val="3D3D3D"/>
                </a:solidFill>
                <a:latin typeface="Lato"/>
              </a:rPr>
              <a:t>Skill Name 02</a:t>
            </a:r>
          </a:p>
        </p:txBody>
      </p:sp>
      <p:sp>
        <p:nvSpPr>
          <p:cNvPr name="TextBox 38" id="38"/>
          <p:cNvSpPr txBox="true"/>
          <p:nvPr/>
        </p:nvSpPr>
        <p:spPr>
          <a:xfrm rot="0">
            <a:off x="419351" y="8354010"/>
            <a:ext cx="1076906" cy="165100"/>
          </a:xfrm>
          <a:prstGeom prst="rect">
            <a:avLst/>
          </a:prstGeom>
        </p:spPr>
        <p:txBody>
          <a:bodyPr anchor="t" rtlCol="false" tIns="0" lIns="0" bIns="0" rIns="0">
            <a:spAutoFit/>
          </a:bodyPr>
          <a:lstStyle/>
          <a:p>
            <a:pPr algn="l">
              <a:lnSpc>
                <a:spcPts val="1399"/>
              </a:lnSpc>
            </a:pPr>
            <a:r>
              <a:rPr lang="en-US" sz="999">
                <a:solidFill>
                  <a:srgbClr val="3D3D3D"/>
                </a:solidFill>
                <a:latin typeface="Lato"/>
              </a:rPr>
              <a:t>Skill Name 01</a:t>
            </a:r>
          </a:p>
        </p:txBody>
      </p:sp>
      <p:grpSp>
        <p:nvGrpSpPr>
          <p:cNvPr name="Group 39" id="39"/>
          <p:cNvGrpSpPr/>
          <p:nvPr/>
        </p:nvGrpSpPr>
        <p:grpSpPr>
          <a:xfrm rot="0">
            <a:off x="1748699" y="8417709"/>
            <a:ext cx="709403" cy="56752"/>
            <a:chOff x="0" y="0"/>
            <a:chExt cx="945870" cy="75670"/>
          </a:xfrm>
        </p:grpSpPr>
        <p:grpSp>
          <p:nvGrpSpPr>
            <p:cNvPr name="Group 40" id="40"/>
            <p:cNvGrpSpPr>
              <a:grpSpLocks noChangeAspect="true"/>
            </p:cNvGrpSpPr>
            <p:nvPr/>
          </p:nvGrpSpPr>
          <p:grpSpPr>
            <a:xfrm rot="0">
              <a:off x="0" y="0"/>
              <a:ext cx="945870" cy="75670"/>
              <a:chOff x="0" y="0"/>
              <a:chExt cx="1270000" cy="101600"/>
            </a:xfrm>
          </p:grpSpPr>
          <p:sp>
            <p:nvSpPr>
              <p:cNvPr name="Freeform 41" id="41"/>
              <p:cNvSpPr/>
              <p:nvPr/>
            </p:nvSpPr>
            <p:spPr>
              <a:xfrm>
                <a:off x="-2509" y="-81"/>
                <a:ext cx="1275018" cy="101763"/>
              </a:xfrm>
              <a:custGeom>
                <a:avLst/>
                <a:gdLst/>
                <a:ahLst/>
                <a:cxnLst/>
                <a:rect r="r" b="b" t="t" l="l"/>
                <a:pathLst>
                  <a:path h="101763" w="1275018">
                    <a:moveTo>
                      <a:pt x="53309" y="81"/>
                    </a:moveTo>
                    <a:lnTo>
                      <a:pt x="1221709" y="81"/>
                    </a:lnTo>
                    <a:cubicBezTo>
                      <a:pt x="1239912" y="0"/>
                      <a:pt x="1256768" y="9664"/>
                      <a:pt x="1265893" y="25415"/>
                    </a:cubicBezTo>
                    <a:cubicBezTo>
                      <a:pt x="1275018" y="41166"/>
                      <a:pt x="1275018" y="60596"/>
                      <a:pt x="1265893" y="76347"/>
                    </a:cubicBezTo>
                    <a:cubicBezTo>
                      <a:pt x="1256768" y="92098"/>
                      <a:pt x="1239912" y="101762"/>
                      <a:pt x="1221709" y="101681"/>
                    </a:cubicBezTo>
                    <a:lnTo>
                      <a:pt x="53309" y="101681"/>
                    </a:lnTo>
                    <a:cubicBezTo>
                      <a:pt x="35106" y="101762"/>
                      <a:pt x="18250" y="92098"/>
                      <a:pt x="9125" y="76347"/>
                    </a:cubicBezTo>
                    <a:cubicBezTo>
                      <a:pt x="0" y="60596"/>
                      <a:pt x="0" y="41166"/>
                      <a:pt x="9125" y="25415"/>
                    </a:cubicBezTo>
                    <a:cubicBezTo>
                      <a:pt x="18250" y="9664"/>
                      <a:pt x="35106" y="0"/>
                      <a:pt x="53309" y="81"/>
                    </a:cubicBezTo>
                    <a:close/>
                  </a:path>
                </a:pathLst>
              </a:custGeom>
              <a:solidFill>
                <a:srgbClr val="BBBBBB"/>
              </a:solidFill>
            </p:spPr>
          </p:sp>
          <p:sp>
            <p:nvSpPr>
              <p:cNvPr name="Freeform 42" id="42"/>
              <p:cNvSpPr/>
              <p:nvPr/>
            </p:nvSpPr>
            <p:spPr>
              <a:xfrm>
                <a:off x="-2509" y="-81"/>
                <a:ext cx="1008318" cy="101763"/>
              </a:xfrm>
              <a:custGeom>
                <a:avLst/>
                <a:gdLst/>
                <a:ahLst/>
                <a:cxnLst/>
                <a:rect r="r" b="b" t="t" l="l"/>
                <a:pathLst>
                  <a:path h="101763" w="1008318">
                    <a:moveTo>
                      <a:pt x="53309" y="81"/>
                    </a:moveTo>
                    <a:lnTo>
                      <a:pt x="955009" y="81"/>
                    </a:lnTo>
                    <a:cubicBezTo>
                      <a:pt x="973212" y="0"/>
                      <a:pt x="990068" y="9664"/>
                      <a:pt x="999193" y="25415"/>
                    </a:cubicBezTo>
                    <a:cubicBezTo>
                      <a:pt x="1008318" y="41166"/>
                      <a:pt x="1008318" y="60596"/>
                      <a:pt x="999193" y="76347"/>
                    </a:cubicBezTo>
                    <a:cubicBezTo>
                      <a:pt x="990068" y="92098"/>
                      <a:pt x="973212" y="101762"/>
                      <a:pt x="955009" y="101681"/>
                    </a:cubicBezTo>
                    <a:lnTo>
                      <a:pt x="53309" y="101681"/>
                    </a:lnTo>
                    <a:cubicBezTo>
                      <a:pt x="35106" y="101762"/>
                      <a:pt x="18250" y="92098"/>
                      <a:pt x="9125" y="76347"/>
                    </a:cubicBezTo>
                    <a:cubicBezTo>
                      <a:pt x="0" y="60596"/>
                      <a:pt x="0" y="41166"/>
                      <a:pt x="9125" y="25415"/>
                    </a:cubicBezTo>
                    <a:cubicBezTo>
                      <a:pt x="18250" y="9664"/>
                      <a:pt x="35106" y="0"/>
                      <a:pt x="53309" y="81"/>
                    </a:cubicBezTo>
                    <a:close/>
                  </a:path>
                </a:pathLst>
              </a:custGeom>
              <a:solidFill>
                <a:srgbClr val="3D3D3D"/>
              </a:solidFill>
            </p:spPr>
          </p:sp>
        </p:grpSp>
      </p:grpSp>
      <p:grpSp>
        <p:nvGrpSpPr>
          <p:cNvPr name="Group 43" id="43"/>
          <p:cNvGrpSpPr/>
          <p:nvPr/>
        </p:nvGrpSpPr>
        <p:grpSpPr>
          <a:xfrm rot="0">
            <a:off x="1748699" y="8753600"/>
            <a:ext cx="709403" cy="56752"/>
            <a:chOff x="0" y="0"/>
            <a:chExt cx="945870" cy="75670"/>
          </a:xfrm>
        </p:grpSpPr>
        <p:grpSp>
          <p:nvGrpSpPr>
            <p:cNvPr name="Group 44" id="44"/>
            <p:cNvGrpSpPr>
              <a:grpSpLocks noChangeAspect="true"/>
            </p:cNvGrpSpPr>
            <p:nvPr/>
          </p:nvGrpSpPr>
          <p:grpSpPr>
            <a:xfrm rot="0">
              <a:off x="0" y="0"/>
              <a:ext cx="945870" cy="75670"/>
              <a:chOff x="0" y="0"/>
              <a:chExt cx="1270000" cy="101600"/>
            </a:xfrm>
          </p:grpSpPr>
          <p:sp>
            <p:nvSpPr>
              <p:cNvPr name="Freeform 45" id="45"/>
              <p:cNvSpPr/>
              <p:nvPr/>
            </p:nvSpPr>
            <p:spPr>
              <a:xfrm>
                <a:off x="-2509" y="-81"/>
                <a:ext cx="1275018" cy="101763"/>
              </a:xfrm>
              <a:custGeom>
                <a:avLst/>
                <a:gdLst/>
                <a:ahLst/>
                <a:cxnLst/>
                <a:rect r="r" b="b" t="t" l="l"/>
                <a:pathLst>
                  <a:path h="101763" w="1275018">
                    <a:moveTo>
                      <a:pt x="53309" y="81"/>
                    </a:moveTo>
                    <a:lnTo>
                      <a:pt x="1221709" y="81"/>
                    </a:lnTo>
                    <a:cubicBezTo>
                      <a:pt x="1239912" y="0"/>
                      <a:pt x="1256768" y="9664"/>
                      <a:pt x="1265893" y="25415"/>
                    </a:cubicBezTo>
                    <a:cubicBezTo>
                      <a:pt x="1275018" y="41166"/>
                      <a:pt x="1275018" y="60596"/>
                      <a:pt x="1265893" y="76347"/>
                    </a:cubicBezTo>
                    <a:cubicBezTo>
                      <a:pt x="1256768" y="92098"/>
                      <a:pt x="1239912" y="101762"/>
                      <a:pt x="1221709" y="101681"/>
                    </a:cubicBezTo>
                    <a:lnTo>
                      <a:pt x="53309" y="101681"/>
                    </a:lnTo>
                    <a:cubicBezTo>
                      <a:pt x="35106" y="101762"/>
                      <a:pt x="18250" y="92098"/>
                      <a:pt x="9125" y="76347"/>
                    </a:cubicBezTo>
                    <a:cubicBezTo>
                      <a:pt x="0" y="60596"/>
                      <a:pt x="0" y="41166"/>
                      <a:pt x="9125" y="25415"/>
                    </a:cubicBezTo>
                    <a:cubicBezTo>
                      <a:pt x="18250" y="9664"/>
                      <a:pt x="35106" y="0"/>
                      <a:pt x="53309" y="81"/>
                    </a:cubicBezTo>
                    <a:close/>
                  </a:path>
                </a:pathLst>
              </a:custGeom>
              <a:solidFill>
                <a:srgbClr val="BBBBBB"/>
              </a:solidFill>
            </p:spPr>
          </p:sp>
          <p:sp>
            <p:nvSpPr>
              <p:cNvPr name="Freeform 46" id="46"/>
              <p:cNvSpPr/>
              <p:nvPr/>
            </p:nvSpPr>
            <p:spPr>
              <a:xfrm>
                <a:off x="-2509" y="-81"/>
                <a:ext cx="843218" cy="101763"/>
              </a:xfrm>
              <a:custGeom>
                <a:avLst/>
                <a:gdLst/>
                <a:ahLst/>
                <a:cxnLst/>
                <a:rect r="r" b="b" t="t" l="l"/>
                <a:pathLst>
                  <a:path h="101763" w="843218">
                    <a:moveTo>
                      <a:pt x="53309" y="81"/>
                    </a:moveTo>
                    <a:lnTo>
                      <a:pt x="789909" y="81"/>
                    </a:lnTo>
                    <a:cubicBezTo>
                      <a:pt x="808112" y="0"/>
                      <a:pt x="824968" y="9664"/>
                      <a:pt x="834093" y="25415"/>
                    </a:cubicBezTo>
                    <a:cubicBezTo>
                      <a:pt x="843218" y="41166"/>
                      <a:pt x="843218" y="60596"/>
                      <a:pt x="834093" y="76347"/>
                    </a:cubicBezTo>
                    <a:cubicBezTo>
                      <a:pt x="824968" y="92098"/>
                      <a:pt x="808112" y="101762"/>
                      <a:pt x="789909" y="101681"/>
                    </a:cubicBezTo>
                    <a:lnTo>
                      <a:pt x="53309" y="101681"/>
                    </a:lnTo>
                    <a:cubicBezTo>
                      <a:pt x="35106" y="101762"/>
                      <a:pt x="18250" y="92098"/>
                      <a:pt x="9125" y="76347"/>
                    </a:cubicBezTo>
                    <a:cubicBezTo>
                      <a:pt x="0" y="60596"/>
                      <a:pt x="0" y="41166"/>
                      <a:pt x="9125" y="25415"/>
                    </a:cubicBezTo>
                    <a:cubicBezTo>
                      <a:pt x="18250" y="9664"/>
                      <a:pt x="35106" y="0"/>
                      <a:pt x="53309" y="81"/>
                    </a:cubicBezTo>
                    <a:close/>
                  </a:path>
                </a:pathLst>
              </a:custGeom>
              <a:solidFill>
                <a:srgbClr val="3D3D3D"/>
              </a:solidFill>
            </p:spPr>
          </p:sp>
        </p:grpSp>
      </p:grpSp>
      <p:grpSp>
        <p:nvGrpSpPr>
          <p:cNvPr name="Group 47" id="47"/>
          <p:cNvGrpSpPr/>
          <p:nvPr/>
        </p:nvGrpSpPr>
        <p:grpSpPr>
          <a:xfrm rot="0">
            <a:off x="1748699" y="9089492"/>
            <a:ext cx="709403" cy="56752"/>
            <a:chOff x="0" y="0"/>
            <a:chExt cx="945870" cy="75670"/>
          </a:xfrm>
        </p:grpSpPr>
        <p:grpSp>
          <p:nvGrpSpPr>
            <p:cNvPr name="Group 48" id="48"/>
            <p:cNvGrpSpPr>
              <a:grpSpLocks noChangeAspect="true"/>
            </p:cNvGrpSpPr>
            <p:nvPr/>
          </p:nvGrpSpPr>
          <p:grpSpPr>
            <a:xfrm rot="0">
              <a:off x="0" y="0"/>
              <a:ext cx="945870" cy="75670"/>
              <a:chOff x="0" y="0"/>
              <a:chExt cx="1270000" cy="101600"/>
            </a:xfrm>
          </p:grpSpPr>
          <p:sp>
            <p:nvSpPr>
              <p:cNvPr name="Freeform 49" id="49"/>
              <p:cNvSpPr/>
              <p:nvPr/>
            </p:nvSpPr>
            <p:spPr>
              <a:xfrm>
                <a:off x="-2509" y="-81"/>
                <a:ext cx="1275018" cy="101763"/>
              </a:xfrm>
              <a:custGeom>
                <a:avLst/>
                <a:gdLst/>
                <a:ahLst/>
                <a:cxnLst/>
                <a:rect r="r" b="b" t="t" l="l"/>
                <a:pathLst>
                  <a:path h="101763" w="1275018">
                    <a:moveTo>
                      <a:pt x="53309" y="81"/>
                    </a:moveTo>
                    <a:lnTo>
                      <a:pt x="1221709" y="81"/>
                    </a:lnTo>
                    <a:cubicBezTo>
                      <a:pt x="1239912" y="0"/>
                      <a:pt x="1256768" y="9664"/>
                      <a:pt x="1265893" y="25415"/>
                    </a:cubicBezTo>
                    <a:cubicBezTo>
                      <a:pt x="1275018" y="41166"/>
                      <a:pt x="1275018" y="60596"/>
                      <a:pt x="1265893" y="76347"/>
                    </a:cubicBezTo>
                    <a:cubicBezTo>
                      <a:pt x="1256768" y="92098"/>
                      <a:pt x="1239912" y="101762"/>
                      <a:pt x="1221709" y="101681"/>
                    </a:cubicBezTo>
                    <a:lnTo>
                      <a:pt x="53309" y="101681"/>
                    </a:lnTo>
                    <a:cubicBezTo>
                      <a:pt x="35106" y="101762"/>
                      <a:pt x="18250" y="92098"/>
                      <a:pt x="9125" y="76347"/>
                    </a:cubicBezTo>
                    <a:cubicBezTo>
                      <a:pt x="0" y="60596"/>
                      <a:pt x="0" y="41166"/>
                      <a:pt x="9125" y="25415"/>
                    </a:cubicBezTo>
                    <a:cubicBezTo>
                      <a:pt x="18250" y="9664"/>
                      <a:pt x="35106" y="0"/>
                      <a:pt x="53309" y="81"/>
                    </a:cubicBezTo>
                    <a:close/>
                  </a:path>
                </a:pathLst>
              </a:custGeom>
              <a:solidFill>
                <a:srgbClr val="BBBBBB"/>
              </a:solidFill>
            </p:spPr>
          </p:sp>
          <p:sp>
            <p:nvSpPr>
              <p:cNvPr name="Freeform 50" id="50"/>
              <p:cNvSpPr/>
              <p:nvPr/>
            </p:nvSpPr>
            <p:spPr>
              <a:xfrm>
                <a:off x="-2509" y="-81"/>
                <a:ext cx="982918" cy="101763"/>
              </a:xfrm>
              <a:custGeom>
                <a:avLst/>
                <a:gdLst/>
                <a:ahLst/>
                <a:cxnLst/>
                <a:rect r="r" b="b" t="t" l="l"/>
                <a:pathLst>
                  <a:path h="101763" w="982918">
                    <a:moveTo>
                      <a:pt x="53309" y="81"/>
                    </a:moveTo>
                    <a:lnTo>
                      <a:pt x="929609" y="81"/>
                    </a:lnTo>
                    <a:cubicBezTo>
                      <a:pt x="947812" y="0"/>
                      <a:pt x="964668" y="9664"/>
                      <a:pt x="973793" y="25415"/>
                    </a:cubicBezTo>
                    <a:cubicBezTo>
                      <a:pt x="982918" y="41166"/>
                      <a:pt x="982918" y="60596"/>
                      <a:pt x="973793" y="76347"/>
                    </a:cubicBezTo>
                    <a:cubicBezTo>
                      <a:pt x="964668" y="92098"/>
                      <a:pt x="947812" y="101762"/>
                      <a:pt x="929609" y="101681"/>
                    </a:cubicBezTo>
                    <a:lnTo>
                      <a:pt x="53309" y="101681"/>
                    </a:lnTo>
                    <a:cubicBezTo>
                      <a:pt x="35106" y="101762"/>
                      <a:pt x="18250" y="92098"/>
                      <a:pt x="9125" y="76347"/>
                    </a:cubicBezTo>
                    <a:cubicBezTo>
                      <a:pt x="0" y="60596"/>
                      <a:pt x="0" y="41166"/>
                      <a:pt x="9125" y="25415"/>
                    </a:cubicBezTo>
                    <a:cubicBezTo>
                      <a:pt x="18250" y="9664"/>
                      <a:pt x="35106" y="0"/>
                      <a:pt x="53309" y="81"/>
                    </a:cubicBezTo>
                    <a:close/>
                  </a:path>
                </a:pathLst>
              </a:custGeom>
              <a:solidFill>
                <a:srgbClr val="3D3D3D"/>
              </a:solidFill>
            </p:spPr>
          </p:sp>
        </p:grpSp>
      </p:grpSp>
      <p:grpSp>
        <p:nvGrpSpPr>
          <p:cNvPr name="Group 51" id="51"/>
          <p:cNvGrpSpPr/>
          <p:nvPr/>
        </p:nvGrpSpPr>
        <p:grpSpPr>
          <a:xfrm rot="0">
            <a:off x="1748699" y="9425383"/>
            <a:ext cx="709403" cy="56752"/>
            <a:chOff x="0" y="0"/>
            <a:chExt cx="945870" cy="75670"/>
          </a:xfrm>
        </p:grpSpPr>
        <p:grpSp>
          <p:nvGrpSpPr>
            <p:cNvPr name="Group 52" id="52"/>
            <p:cNvGrpSpPr>
              <a:grpSpLocks noChangeAspect="true"/>
            </p:cNvGrpSpPr>
            <p:nvPr/>
          </p:nvGrpSpPr>
          <p:grpSpPr>
            <a:xfrm rot="0">
              <a:off x="0" y="0"/>
              <a:ext cx="945870" cy="75670"/>
              <a:chOff x="0" y="0"/>
              <a:chExt cx="1270000" cy="101600"/>
            </a:xfrm>
          </p:grpSpPr>
          <p:sp>
            <p:nvSpPr>
              <p:cNvPr name="Freeform 53" id="53"/>
              <p:cNvSpPr/>
              <p:nvPr/>
            </p:nvSpPr>
            <p:spPr>
              <a:xfrm>
                <a:off x="-2509" y="-81"/>
                <a:ext cx="1275018" cy="101763"/>
              </a:xfrm>
              <a:custGeom>
                <a:avLst/>
                <a:gdLst/>
                <a:ahLst/>
                <a:cxnLst/>
                <a:rect r="r" b="b" t="t" l="l"/>
                <a:pathLst>
                  <a:path h="101763" w="1275018">
                    <a:moveTo>
                      <a:pt x="53309" y="81"/>
                    </a:moveTo>
                    <a:lnTo>
                      <a:pt x="1221709" y="81"/>
                    </a:lnTo>
                    <a:cubicBezTo>
                      <a:pt x="1239912" y="0"/>
                      <a:pt x="1256768" y="9664"/>
                      <a:pt x="1265893" y="25415"/>
                    </a:cubicBezTo>
                    <a:cubicBezTo>
                      <a:pt x="1275018" y="41166"/>
                      <a:pt x="1275018" y="60596"/>
                      <a:pt x="1265893" y="76347"/>
                    </a:cubicBezTo>
                    <a:cubicBezTo>
                      <a:pt x="1256768" y="92098"/>
                      <a:pt x="1239912" y="101762"/>
                      <a:pt x="1221709" y="101681"/>
                    </a:cubicBezTo>
                    <a:lnTo>
                      <a:pt x="53309" y="101681"/>
                    </a:lnTo>
                    <a:cubicBezTo>
                      <a:pt x="35106" y="101762"/>
                      <a:pt x="18250" y="92098"/>
                      <a:pt x="9125" y="76347"/>
                    </a:cubicBezTo>
                    <a:cubicBezTo>
                      <a:pt x="0" y="60596"/>
                      <a:pt x="0" y="41166"/>
                      <a:pt x="9125" y="25415"/>
                    </a:cubicBezTo>
                    <a:cubicBezTo>
                      <a:pt x="18250" y="9664"/>
                      <a:pt x="35106" y="0"/>
                      <a:pt x="53309" y="81"/>
                    </a:cubicBezTo>
                    <a:close/>
                  </a:path>
                </a:pathLst>
              </a:custGeom>
              <a:solidFill>
                <a:srgbClr val="BBBBBB"/>
              </a:solidFill>
            </p:spPr>
          </p:sp>
          <p:sp>
            <p:nvSpPr>
              <p:cNvPr name="Freeform 54" id="54"/>
              <p:cNvSpPr/>
              <p:nvPr/>
            </p:nvSpPr>
            <p:spPr>
              <a:xfrm>
                <a:off x="-2509" y="-81"/>
                <a:ext cx="868618" cy="101763"/>
              </a:xfrm>
              <a:custGeom>
                <a:avLst/>
                <a:gdLst/>
                <a:ahLst/>
                <a:cxnLst/>
                <a:rect r="r" b="b" t="t" l="l"/>
                <a:pathLst>
                  <a:path h="101763" w="868618">
                    <a:moveTo>
                      <a:pt x="53309" y="81"/>
                    </a:moveTo>
                    <a:lnTo>
                      <a:pt x="815309" y="81"/>
                    </a:lnTo>
                    <a:cubicBezTo>
                      <a:pt x="833512" y="0"/>
                      <a:pt x="850368" y="9664"/>
                      <a:pt x="859493" y="25415"/>
                    </a:cubicBezTo>
                    <a:cubicBezTo>
                      <a:pt x="868618" y="41166"/>
                      <a:pt x="868618" y="60596"/>
                      <a:pt x="859493" y="76347"/>
                    </a:cubicBezTo>
                    <a:cubicBezTo>
                      <a:pt x="850368" y="92098"/>
                      <a:pt x="833512" y="101762"/>
                      <a:pt x="815309" y="101681"/>
                    </a:cubicBezTo>
                    <a:lnTo>
                      <a:pt x="53309" y="101681"/>
                    </a:lnTo>
                    <a:cubicBezTo>
                      <a:pt x="35106" y="101762"/>
                      <a:pt x="18250" y="92098"/>
                      <a:pt x="9125" y="76347"/>
                    </a:cubicBezTo>
                    <a:cubicBezTo>
                      <a:pt x="0" y="60596"/>
                      <a:pt x="0" y="41166"/>
                      <a:pt x="9125" y="25415"/>
                    </a:cubicBezTo>
                    <a:cubicBezTo>
                      <a:pt x="18250" y="9664"/>
                      <a:pt x="35106" y="0"/>
                      <a:pt x="53309" y="81"/>
                    </a:cubicBezTo>
                    <a:close/>
                  </a:path>
                </a:pathLst>
              </a:custGeom>
              <a:solidFill>
                <a:srgbClr val="3D3D3D"/>
              </a:solidFill>
            </p:spPr>
          </p:sp>
        </p:grpSp>
      </p:grpSp>
      <p:grpSp>
        <p:nvGrpSpPr>
          <p:cNvPr name="Group 55" id="55"/>
          <p:cNvGrpSpPr/>
          <p:nvPr/>
        </p:nvGrpSpPr>
        <p:grpSpPr>
          <a:xfrm rot="0">
            <a:off x="1748699" y="9761274"/>
            <a:ext cx="709403" cy="56752"/>
            <a:chOff x="0" y="0"/>
            <a:chExt cx="945870" cy="75670"/>
          </a:xfrm>
        </p:grpSpPr>
        <p:grpSp>
          <p:nvGrpSpPr>
            <p:cNvPr name="Group 56" id="56"/>
            <p:cNvGrpSpPr>
              <a:grpSpLocks noChangeAspect="true"/>
            </p:cNvGrpSpPr>
            <p:nvPr/>
          </p:nvGrpSpPr>
          <p:grpSpPr>
            <a:xfrm rot="0">
              <a:off x="0" y="0"/>
              <a:ext cx="945870" cy="75670"/>
              <a:chOff x="0" y="0"/>
              <a:chExt cx="1270000" cy="101600"/>
            </a:xfrm>
          </p:grpSpPr>
          <p:sp>
            <p:nvSpPr>
              <p:cNvPr name="Freeform 57" id="57"/>
              <p:cNvSpPr/>
              <p:nvPr/>
            </p:nvSpPr>
            <p:spPr>
              <a:xfrm>
                <a:off x="-2509" y="-81"/>
                <a:ext cx="1275018" cy="101763"/>
              </a:xfrm>
              <a:custGeom>
                <a:avLst/>
                <a:gdLst/>
                <a:ahLst/>
                <a:cxnLst/>
                <a:rect r="r" b="b" t="t" l="l"/>
                <a:pathLst>
                  <a:path h="101763" w="1275018">
                    <a:moveTo>
                      <a:pt x="53309" y="81"/>
                    </a:moveTo>
                    <a:lnTo>
                      <a:pt x="1221709" y="81"/>
                    </a:lnTo>
                    <a:cubicBezTo>
                      <a:pt x="1239912" y="0"/>
                      <a:pt x="1256768" y="9664"/>
                      <a:pt x="1265893" y="25415"/>
                    </a:cubicBezTo>
                    <a:cubicBezTo>
                      <a:pt x="1275018" y="41166"/>
                      <a:pt x="1275018" y="60596"/>
                      <a:pt x="1265893" y="76347"/>
                    </a:cubicBezTo>
                    <a:cubicBezTo>
                      <a:pt x="1256768" y="92098"/>
                      <a:pt x="1239912" y="101762"/>
                      <a:pt x="1221709" y="101681"/>
                    </a:cubicBezTo>
                    <a:lnTo>
                      <a:pt x="53309" y="101681"/>
                    </a:lnTo>
                    <a:cubicBezTo>
                      <a:pt x="35106" y="101762"/>
                      <a:pt x="18250" y="92098"/>
                      <a:pt x="9125" y="76347"/>
                    </a:cubicBezTo>
                    <a:cubicBezTo>
                      <a:pt x="0" y="60596"/>
                      <a:pt x="0" y="41166"/>
                      <a:pt x="9125" y="25415"/>
                    </a:cubicBezTo>
                    <a:cubicBezTo>
                      <a:pt x="18250" y="9664"/>
                      <a:pt x="35106" y="0"/>
                      <a:pt x="53309" y="81"/>
                    </a:cubicBezTo>
                    <a:close/>
                  </a:path>
                </a:pathLst>
              </a:custGeom>
              <a:solidFill>
                <a:srgbClr val="BBBBBB"/>
              </a:solidFill>
            </p:spPr>
          </p:sp>
          <p:sp>
            <p:nvSpPr>
              <p:cNvPr name="Freeform 58" id="58"/>
              <p:cNvSpPr/>
              <p:nvPr/>
            </p:nvSpPr>
            <p:spPr>
              <a:xfrm>
                <a:off x="-2509" y="-81"/>
                <a:ext cx="868618" cy="101763"/>
              </a:xfrm>
              <a:custGeom>
                <a:avLst/>
                <a:gdLst/>
                <a:ahLst/>
                <a:cxnLst/>
                <a:rect r="r" b="b" t="t" l="l"/>
                <a:pathLst>
                  <a:path h="101763" w="868618">
                    <a:moveTo>
                      <a:pt x="53309" y="81"/>
                    </a:moveTo>
                    <a:lnTo>
                      <a:pt x="815309" y="81"/>
                    </a:lnTo>
                    <a:cubicBezTo>
                      <a:pt x="833512" y="0"/>
                      <a:pt x="850368" y="9664"/>
                      <a:pt x="859493" y="25415"/>
                    </a:cubicBezTo>
                    <a:cubicBezTo>
                      <a:pt x="868618" y="41166"/>
                      <a:pt x="868618" y="60596"/>
                      <a:pt x="859493" y="76347"/>
                    </a:cubicBezTo>
                    <a:cubicBezTo>
                      <a:pt x="850368" y="92098"/>
                      <a:pt x="833512" y="101762"/>
                      <a:pt x="815309" y="101681"/>
                    </a:cubicBezTo>
                    <a:lnTo>
                      <a:pt x="53309" y="101681"/>
                    </a:lnTo>
                    <a:cubicBezTo>
                      <a:pt x="35106" y="101762"/>
                      <a:pt x="18250" y="92098"/>
                      <a:pt x="9125" y="76347"/>
                    </a:cubicBezTo>
                    <a:cubicBezTo>
                      <a:pt x="0" y="60596"/>
                      <a:pt x="0" y="41166"/>
                      <a:pt x="9125" y="25415"/>
                    </a:cubicBezTo>
                    <a:cubicBezTo>
                      <a:pt x="18250" y="9664"/>
                      <a:pt x="35106" y="0"/>
                      <a:pt x="53309" y="81"/>
                    </a:cubicBezTo>
                    <a:close/>
                  </a:path>
                </a:pathLst>
              </a:custGeom>
              <a:solidFill>
                <a:srgbClr val="3D3D3D"/>
              </a:solidFill>
            </p:spPr>
          </p:sp>
        </p:grpSp>
      </p:grpSp>
      <p:grpSp>
        <p:nvGrpSpPr>
          <p:cNvPr name="Group 59" id="59"/>
          <p:cNvGrpSpPr/>
          <p:nvPr/>
        </p:nvGrpSpPr>
        <p:grpSpPr>
          <a:xfrm rot="0">
            <a:off x="3195304" y="2944979"/>
            <a:ext cx="4104437" cy="345959"/>
            <a:chOff x="0" y="0"/>
            <a:chExt cx="1470937" cy="123984"/>
          </a:xfrm>
        </p:grpSpPr>
        <p:sp>
          <p:nvSpPr>
            <p:cNvPr name="Freeform 60" id="60"/>
            <p:cNvSpPr/>
            <p:nvPr/>
          </p:nvSpPr>
          <p:spPr>
            <a:xfrm>
              <a:off x="0" y="0"/>
              <a:ext cx="1470938" cy="123984"/>
            </a:xfrm>
            <a:custGeom>
              <a:avLst/>
              <a:gdLst/>
              <a:ahLst/>
              <a:cxnLst/>
              <a:rect r="r" b="b" t="t" l="l"/>
              <a:pathLst>
                <a:path h="123984" w="1470938">
                  <a:moveTo>
                    <a:pt x="0" y="0"/>
                  </a:moveTo>
                  <a:lnTo>
                    <a:pt x="1470938" y="0"/>
                  </a:lnTo>
                  <a:lnTo>
                    <a:pt x="1470938" y="123984"/>
                  </a:lnTo>
                  <a:lnTo>
                    <a:pt x="0" y="123984"/>
                  </a:lnTo>
                  <a:close/>
                </a:path>
              </a:pathLst>
            </a:custGeom>
            <a:solidFill>
              <a:srgbClr val="008291"/>
            </a:solidFill>
          </p:spPr>
        </p:sp>
        <p:sp>
          <p:nvSpPr>
            <p:cNvPr name="TextBox 61" id="61"/>
            <p:cNvSpPr txBox="true"/>
            <p:nvPr/>
          </p:nvSpPr>
          <p:spPr>
            <a:xfrm>
              <a:off x="0" y="-9525"/>
              <a:ext cx="812800" cy="822325"/>
            </a:xfrm>
            <a:prstGeom prst="rect">
              <a:avLst/>
            </a:prstGeom>
          </p:spPr>
          <p:txBody>
            <a:bodyPr anchor="ctr" rtlCol="false" tIns="50800" lIns="50800" bIns="50800" rIns="50800"/>
            <a:lstStyle/>
            <a:p>
              <a:pPr algn="ctr">
                <a:lnSpc>
                  <a:spcPts val="1589"/>
                </a:lnSpc>
              </a:pPr>
            </a:p>
          </p:txBody>
        </p:sp>
      </p:grpSp>
      <p:grpSp>
        <p:nvGrpSpPr>
          <p:cNvPr name="Group 62" id="62"/>
          <p:cNvGrpSpPr/>
          <p:nvPr/>
        </p:nvGrpSpPr>
        <p:grpSpPr>
          <a:xfrm rot="0">
            <a:off x="3195304" y="8810353"/>
            <a:ext cx="4104437" cy="345959"/>
            <a:chOff x="0" y="0"/>
            <a:chExt cx="1470937" cy="123984"/>
          </a:xfrm>
        </p:grpSpPr>
        <p:sp>
          <p:nvSpPr>
            <p:cNvPr name="Freeform 63" id="63"/>
            <p:cNvSpPr/>
            <p:nvPr/>
          </p:nvSpPr>
          <p:spPr>
            <a:xfrm>
              <a:off x="0" y="0"/>
              <a:ext cx="1470938" cy="123984"/>
            </a:xfrm>
            <a:custGeom>
              <a:avLst/>
              <a:gdLst/>
              <a:ahLst/>
              <a:cxnLst/>
              <a:rect r="r" b="b" t="t" l="l"/>
              <a:pathLst>
                <a:path h="123984" w="1470938">
                  <a:moveTo>
                    <a:pt x="0" y="0"/>
                  </a:moveTo>
                  <a:lnTo>
                    <a:pt x="1470938" y="0"/>
                  </a:lnTo>
                  <a:lnTo>
                    <a:pt x="1470938" y="123984"/>
                  </a:lnTo>
                  <a:lnTo>
                    <a:pt x="0" y="123984"/>
                  </a:lnTo>
                  <a:close/>
                </a:path>
              </a:pathLst>
            </a:custGeom>
            <a:solidFill>
              <a:srgbClr val="008291"/>
            </a:solidFill>
          </p:spPr>
        </p:sp>
        <p:sp>
          <p:nvSpPr>
            <p:cNvPr name="TextBox 64" id="64"/>
            <p:cNvSpPr txBox="true"/>
            <p:nvPr/>
          </p:nvSpPr>
          <p:spPr>
            <a:xfrm>
              <a:off x="0" y="-9525"/>
              <a:ext cx="812800" cy="822325"/>
            </a:xfrm>
            <a:prstGeom prst="rect">
              <a:avLst/>
            </a:prstGeom>
          </p:spPr>
          <p:txBody>
            <a:bodyPr anchor="ctr" rtlCol="false" tIns="50800" lIns="50800" bIns="50800" rIns="50800"/>
            <a:lstStyle/>
            <a:p>
              <a:pPr algn="ctr">
                <a:lnSpc>
                  <a:spcPts val="1589"/>
                </a:lnSpc>
              </a:pPr>
            </a:p>
          </p:txBody>
        </p:sp>
      </p:grpSp>
      <p:sp>
        <p:nvSpPr>
          <p:cNvPr name="TextBox 65" id="65"/>
          <p:cNvSpPr txBox="true"/>
          <p:nvPr/>
        </p:nvSpPr>
        <p:spPr>
          <a:xfrm rot="0">
            <a:off x="3433036" y="3013184"/>
            <a:ext cx="2272548" cy="209550"/>
          </a:xfrm>
          <a:prstGeom prst="rect">
            <a:avLst/>
          </a:prstGeom>
        </p:spPr>
        <p:txBody>
          <a:bodyPr anchor="t" rtlCol="false" tIns="0" lIns="0" bIns="0" rIns="0">
            <a:spAutoFit/>
          </a:bodyPr>
          <a:lstStyle/>
          <a:p>
            <a:pPr>
              <a:lnSpc>
                <a:spcPts val="1680"/>
              </a:lnSpc>
            </a:pPr>
            <a:r>
              <a:rPr lang="en-US" sz="1400" spc="51">
                <a:solidFill>
                  <a:srgbClr val="FFFFFF"/>
                </a:solidFill>
                <a:latin typeface="Public Sans Bold"/>
              </a:rPr>
              <a:t>WORK EXPERIENCE</a:t>
            </a:r>
          </a:p>
        </p:txBody>
      </p:sp>
      <p:sp>
        <p:nvSpPr>
          <p:cNvPr name="TextBox 66" id="66"/>
          <p:cNvSpPr txBox="true"/>
          <p:nvPr/>
        </p:nvSpPr>
        <p:spPr>
          <a:xfrm rot="0">
            <a:off x="3433036" y="8878557"/>
            <a:ext cx="2272548" cy="209550"/>
          </a:xfrm>
          <a:prstGeom prst="rect">
            <a:avLst/>
          </a:prstGeom>
        </p:spPr>
        <p:txBody>
          <a:bodyPr anchor="t" rtlCol="false" tIns="0" lIns="0" bIns="0" rIns="0">
            <a:spAutoFit/>
          </a:bodyPr>
          <a:lstStyle/>
          <a:p>
            <a:pPr>
              <a:lnSpc>
                <a:spcPts val="1680"/>
              </a:lnSpc>
            </a:pPr>
            <a:r>
              <a:rPr lang="en-US" sz="1400" spc="51">
                <a:solidFill>
                  <a:srgbClr val="FFFFFF"/>
                </a:solidFill>
                <a:latin typeface="Public Sans Bold"/>
              </a:rPr>
              <a:t>REFERENCES</a:t>
            </a:r>
          </a:p>
        </p:txBody>
      </p:sp>
      <p:sp>
        <p:nvSpPr>
          <p:cNvPr name="TextBox 67" id="67"/>
          <p:cNvSpPr txBox="true"/>
          <p:nvPr/>
        </p:nvSpPr>
        <p:spPr>
          <a:xfrm rot="0">
            <a:off x="3195304" y="628894"/>
            <a:ext cx="3153666" cy="1177824"/>
          </a:xfrm>
          <a:prstGeom prst="rect">
            <a:avLst/>
          </a:prstGeom>
        </p:spPr>
        <p:txBody>
          <a:bodyPr anchor="t" rtlCol="false" tIns="0" lIns="0" bIns="0" rIns="0">
            <a:spAutoFit/>
          </a:bodyPr>
          <a:lstStyle/>
          <a:p>
            <a:pPr algn="l">
              <a:lnSpc>
                <a:spcPts val="4450"/>
              </a:lnSpc>
            </a:pPr>
            <a:r>
              <a:rPr lang="en-US" sz="5000" spc="350">
                <a:solidFill>
                  <a:srgbClr val="4D4D4F"/>
                </a:solidFill>
                <a:latin typeface="Open Sans Bold"/>
              </a:rPr>
              <a:t>Your full name</a:t>
            </a:r>
          </a:p>
        </p:txBody>
      </p:sp>
      <p:sp>
        <p:nvSpPr>
          <p:cNvPr name="TextBox 68" id="68"/>
          <p:cNvSpPr txBox="true"/>
          <p:nvPr/>
        </p:nvSpPr>
        <p:spPr>
          <a:xfrm rot="0">
            <a:off x="3195304" y="1991619"/>
            <a:ext cx="2670514" cy="237974"/>
          </a:xfrm>
          <a:prstGeom prst="rect">
            <a:avLst/>
          </a:prstGeom>
        </p:spPr>
        <p:txBody>
          <a:bodyPr anchor="t" rtlCol="false" tIns="0" lIns="0" bIns="0" rIns="0">
            <a:spAutoFit/>
          </a:bodyPr>
          <a:lstStyle/>
          <a:p>
            <a:pPr>
              <a:lnSpc>
                <a:spcPts val="2099"/>
              </a:lnSpc>
              <a:spcBef>
                <a:spcPct val="0"/>
              </a:spcBef>
            </a:pPr>
            <a:r>
              <a:rPr lang="en-US" sz="1499" spc="320">
                <a:solidFill>
                  <a:srgbClr val="4D4D4F"/>
                </a:solidFill>
                <a:latin typeface="Open Sans Bold Italics"/>
              </a:rPr>
              <a:t>Marketing Manager</a:t>
            </a:r>
          </a:p>
        </p:txBody>
      </p:sp>
      <p:sp>
        <p:nvSpPr>
          <p:cNvPr name="TextBox 69" id="69"/>
          <p:cNvSpPr txBox="true"/>
          <p:nvPr/>
        </p:nvSpPr>
        <p:spPr>
          <a:xfrm rot="0">
            <a:off x="6214186" y="3453930"/>
            <a:ext cx="1085555" cy="191135"/>
          </a:xfrm>
          <a:prstGeom prst="rect">
            <a:avLst/>
          </a:prstGeom>
        </p:spPr>
        <p:txBody>
          <a:bodyPr anchor="t" rtlCol="false" tIns="0" lIns="0" bIns="0" rIns="0">
            <a:spAutoFit/>
          </a:bodyPr>
          <a:lstStyle/>
          <a:p>
            <a:pPr algn="r">
              <a:lnSpc>
                <a:spcPts val="1540"/>
              </a:lnSpc>
            </a:pPr>
            <a:r>
              <a:rPr lang="en-US" sz="1100">
                <a:solidFill>
                  <a:srgbClr val="3D3D3D"/>
                </a:solidFill>
                <a:latin typeface="Lato"/>
              </a:rPr>
              <a:t>2019 - 2022</a:t>
            </a:r>
          </a:p>
        </p:txBody>
      </p:sp>
      <p:sp>
        <p:nvSpPr>
          <p:cNvPr name="TextBox 70" id="70"/>
          <p:cNvSpPr txBox="true"/>
          <p:nvPr/>
        </p:nvSpPr>
        <p:spPr>
          <a:xfrm rot="0">
            <a:off x="3195304" y="3664555"/>
            <a:ext cx="2052218" cy="174625"/>
          </a:xfrm>
          <a:prstGeom prst="rect">
            <a:avLst/>
          </a:prstGeom>
        </p:spPr>
        <p:txBody>
          <a:bodyPr anchor="t" rtlCol="false" tIns="0" lIns="0" bIns="0" rIns="0">
            <a:spAutoFit/>
          </a:bodyPr>
          <a:lstStyle/>
          <a:p>
            <a:pPr algn="l">
              <a:lnSpc>
                <a:spcPts val="1400"/>
              </a:lnSpc>
            </a:pPr>
            <a:r>
              <a:rPr lang="en-US" sz="1000" spc="-2">
                <a:solidFill>
                  <a:srgbClr val="3D3D3D"/>
                </a:solidFill>
                <a:latin typeface="Lato Bold Bold"/>
              </a:rPr>
              <a:t>Company Name l Location</a:t>
            </a:r>
          </a:p>
        </p:txBody>
      </p:sp>
      <p:sp>
        <p:nvSpPr>
          <p:cNvPr name="TextBox 71" id="71"/>
          <p:cNvSpPr txBox="true"/>
          <p:nvPr/>
        </p:nvSpPr>
        <p:spPr>
          <a:xfrm rot="0">
            <a:off x="3195304" y="3358680"/>
            <a:ext cx="1302004" cy="273050"/>
          </a:xfrm>
          <a:prstGeom prst="rect">
            <a:avLst/>
          </a:prstGeom>
        </p:spPr>
        <p:txBody>
          <a:bodyPr anchor="t" rtlCol="false" tIns="0" lIns="0" bIns="0" rIns="0">
            <a:spAutoFit/>
          </a:bodyPr>
          <a:lstStyle/>
          <a:p>
            <a:pPr algn="just">
              <a:lnSpc>
                <a:spcPts val="2499"/>
              </a:lnSpc>
            </a:pPr>
            <a:r>
              <a:rPr lang="en-US" sz="999">
                <a:solidFill>
                  <a:srgbClr val="3D3D3D"/>
                </a:solidFill>
                <a:latin typeface="Lato"/>
              </a:rPr>
              <a:t>Job position here</a:t>
            </a:r>
          </a:p>
        </p:txBody>
      </p:sp>
      <p:sp>
        <p:nvSpPr>
          <p:cNvPr name="TextBox 72" id="72"/>
          <p:cNvSpPr txBox="true"/>
          <p:nvPr/>
        </p:nvSpPr>
        <p:spPr>
          <a:xfrm rot="0">
            <a:off x="3195304" y="3882356"/>
            <a:ext cx="4104437" cy="578908"/>
          </a:xfrm>
          <a:prstGeom prst="rect">
            <a:avLst/>
          </a:prstGeom>
        </p:spPr>
        <p:txBody>
          <a:bodyPr anchor="t" rtlCol="false" tIns="0" lIns="0" bIns="0" rIns="0">
            <a:spAutoFit/>
          </a:bodyPr>
          <a:lstStyle/>
          <a:p>
            <a:pPr algn="just">
              <a:lnSpc>
                <a:spcPts val="1159"/>
              </a:lnSpc>
            </a:pPr>
            <a:r>
              <a:rPr lang="en-US" sz="799">
                <a:solidFill>
                  <a:srgbClr val="737373"/>
                </a:solidFill>
                <a:latin typeface="Lato"/>
              </a:rPr>
              <a:t>Lorem ipsum dolor sit amet, consectetur adipiscing elit. Nullam pharetra in lorem at laoreet. Donec hendrerit libero eget est tempor, quis tempus arcu elementum. In elementum elit at dui tristique feugiat. Mauris convallis, mi at mattis malesuada, neque nulla volutpat dolor, hendrerit faucibus eros nibh ut nunc. Proin luctus urna i</a:t>
            </a:r>
          </a:p>
        </p:txBody>
      </p:sp>
      <p:sp>
        <p:nvSpPr>
          <p:cNvPr name="TextBox 73" id="73"/>
          <p:cNvSpPr txBox="true"/>
          <p:nvPr/>
        </p:nvSpPr>
        <p:spPr>
          <a:xfrm rot="0">
            <a:off x="6214186" y="4782645"/>
            <a:ext cx="1085555" cy="191135"/>
          </a:xfrm>
          <a:prstGeom prst="rect">
            <a:avLst/>
          </a:prstGeom>
        </p:spPr>
        <p:txBody>
          <a:bodyPr anchor="t" rtlCol="false" tIns="0" lIns="0" bIns="0" rIns="0">
            <a:spAutoFit/>
          </a:bodyPr>
          <a:lstStyle/>
          <a:p>
            <a:pPr algn="r">
              <a:lnSpc>
                <a:spcPts val="1540"/>
              </a:lnSpc>
            </a:pPr>
            <a:r>
              <a:rPr lang="en-US" sz="1100">
                <a:solidFill>
                  <a:srgbClr val="3D3D3D"/>
                </a:solidFill>
                <a:latin typeface="Lato"/>
              </a:rPr>
              <a:t>2017 - 2019</a:t>
            </a:r>
          </a:p>
        </p:txBody>
      </p:sp>
      <p:sp>
        <p:nvSpPr>
          <p:cNvPr name="TextBox 74" id="74"/>
          <p:cNvSpPr txBox="true"/>
          <p:nvPr/>
        </p:nvSpPr>
        <p:spPr>
          <a:xfrm rot="0">
            <a:off x="3195304" y="4993270"/>
            <a:ext cx="2052218" cy="174625"/>
          </a:xfrm>
          <a:prstGeom prst="rect">
            <a:avLst/>
          </a:prstGeom>
        </p:spPr>
        <p:txBody>
          <a:bodyPr anchor="t" rtlCol="false" tIns="0" lIns="0" bIns="0" rIns="0">
            <a:spAutoFit/>
          </a:bodyPr>
          <a:lstStyle/>
          <a:p>
            <a:pPr algn="l">
              <a:lnSpc>
                <a:spcPts val="1400"/>
              </a:lnSpc>
            </a:pPr>
            <a:r>
              <a:rPr lang="en-US" sz="1000" spc="-2">
                <a:solidFill>
                  <a:srgbClr val="3D3D3D"/>
                </a:solidFill>
                <a:latin typeface="Lato Bold Bold"/>
              </a:rPr>
              <a:t>Company Name l Location</a:t>
            </a:r>
          </a:p>
        </p:txBody>
      </p:sp>
      <p:sp>
        <p:nvSpPr>
          <p:cNvPr name="TextBox 75" id="75"/>
          <p:cNvSpPr txBox="true"/>
          <p:nvPr/>
        </p:nvSpPr>
        <p:spPr>
          <a:xfrm rot="0">
            <a:off x="3195304" y="4687395"/>
            <a:ext cx="1302004" cy="273050"/>
          </a:xfrm>
          <a:prstGeom prst="rect">
            <a:avLst/>
          </a:prstGeom>
        </p:spPr>
        <p:txBody>
          <a:bodyPr anchor="t" rtlCol="false" tIns="0" lIns="0" bIns="0" rIns="0">
            <a:spAutoFit/>
          </a:bodyPr>
          <a:lstStyle/>
          <a:p>
            <a:pPr algn="just">
              <a:lnSpc>
                <a:spcPts val="2499"/>
              </a:lnSpc>
            </a:pPr>
            <a:r>
              <a:rPr lang="en-US" sz="999">
                <a:solidFill>
                  <a:srgbClr val="3D3D3D"/>
                </a:solidFill>
                <a:latin typeface="Lato"/>
              </a:rPr>
              <a:t>Job position here</a:t>
            </a:r>
          </a:p>
        </p:txBody>
      </p:sp>
      <p:sp>
        <p:nvSpPr>
          <p:cNvPr name="TextBox 76" id="76"/>
          <p:cNvSpPr txBox="true"/>
          <p:nvPr/>
        </p:nvSpPr>
        <p:spPr>
          <a:xfrm rot="0">
            <a:off x="3195304" y="5211072"/>
            <a:ext cx="4104437" cy="578908"/>
          </a:xfrm>
          <a:prstGeom prst="rect">
            <a:avLst/>
          </a:prstGeom>
        </p:spPr>
        <p:txBody>
          <a:bodyPr anchor="t" rtlCol="false" tIns="0" lIns="0" bIns="0" rIns="0">
            <a:spAutoFit/>
          </a:bodyPr>
          <a:lstStyle/>
          <a:p>
            <a:pPr algn="just">
              <a:lnSpc>
                <a:spcPts val="1159"/>
              </a:lnSpc>
            </a:pPr>
            <a:r>
              <a:rPr lang="en-US" sz="799">
                <a:solidFill>
                  <a:srgbClr val="737373"/>
                </a:solidFill>
                <a:latin typeface="Lato"/>
              </a:rPr>
              <a:t>Lorem ipsum dolor sit amet, consectetur adipiscing elit. Nullam pharetra in lorem at laoreet. Donec hendrerit libero eget est tempor, quis tempus arcu elementum. In elementum elit at dui tristique feugiat. Mauris convallis, mi at mattis malesuada, neque nulla volutpat dolor, hendrerit faucibus eros nibh ut nunc. Proin luctus urna i</a:t>
            </a:r>
          </a:p>
        </p:txBody>
      </p:sp>
      <p:sp>
        <p:nvSpPr>
          <p:cNvPr name="TextBox 77" id="77"/>
          <p:cNvSpPr txBox="true"/>
          <p:nvPr/>
        </p:nvSpPr>
        <p:spPr>
          <a:xfrm rot="0">
            <a:off x="6214186" y="6111361"/>
            <a:ext cx="1085555" cy="191135"/>
          </a:xfrm>
          <a:prstGeom prst="rect">
            <a:avLst/>
          </a:prstGeom>
        </p:spPr>
        <p:txBody>
          <a:bodyPr anchor="t" rtlCol="false" tIns="0" lIns="0" bIns="0" rIns="0">
            <a:spAutoFit/>
          </a:bodyPr>
          <a:lstStyle/>
          <a:p>
            <a:pPr algn="r">
              <a:lnSpc>
                <a:spcPts val="1540"/>
              </a:lnSpc>
            </a:pPr>
            <a:r>
              <a:rPr lang="en-US" sz="1100">
                <a:solidFill>
                  <a:srgbClr val="3D3D3D"/>
                </a:solidFill>
                <a:latin typeface="Lato"/>
              </a:rPr>
              <a:t>2015 - 2017</a:t>
            </a:r>
          </a:p>
        </p:txBody>
      </p:sp>
      <p:sp>
        <p:nvSpPr>
          <p:cNvPr name="TextBox 78" id="78"/>
          <p:cNvSpPr txBox="true"/>
          <p:nvPr/>
        </p:nvSpPr>
        <p:spPr>
          <a:xfrm rot="0">
            <a:off x="3195304" y="6321985"/>
            <a:ext cx="2052218" cy="174625"/>
          </a:xfrm>
          <a:prstGeom prst="rect">
            <a:avLst/>
          </a:prstGeom>
        </p:spPr>
        <p:txBody>
          <a:bodyPr anchor="t" rtlCol="false" tIns="0" lIns="0" bIns="0" rIns="0">
            <a:spAutoFit/>
          </a:bodyPr>
          <a:lstStyle/>
          <a:p>
            <a:pPr algn="l">
              <a:lnSpc>
                <a:spcPts val="1400"/>
              </a:lnSpc>
            </a:pPr>
            <a:r>
              <a:rPr lang="en-US" sz="1000" spc="-2">
                <a:solidFill>
                  <a:srgbClr val="3D3D3D"/>
                </a:solidFill>
                <a:latin typeface="Lato Bold Bold"/>
              </a:rPr>
              <a:t>Company Name l Location</a:t>
            </a:r>
          </a:p>
        </p:txBody>
      </p:sp>
      <p:sp>
        <p:nvSpPr>
          <p:cNvPr name="TextBox 79" id="79"/>
          <p:cNvSpPr txBox="true"/>
          <p:nvPr/>
        </p:nvSpPr>
        <p:spPr>
          <a:xfrm rot="0">
            <a:off x="3195304" y="6016111"/>
            <a:ext cx="1302004" cy="273050"/>
          </a:xfrm>
          <a:prstGeom prst="rect">
            <a:avLst/>
          </a:prstGeom>
        </p:spPr>
        <p:txBody>
          <a:bodyPr anchor="t" rtlCol="false" tIns="0" lIns="0" bIns="0" rIns="0">
            <a:spAutoFit/>
          </a:bodyPr>
          <a:lstStyle/>
          <a:p>
            <a:pPr algn="just">
              <a:lnSpc>
                <a:spcPts val="2499"/>
              </a:lnSpc>
            </a:pPr>
            <a:r>
              <a:rPr lang="en-US" sz="999">
                <a:solidFill>
                  <a:srgbClr val="3D3D3D"/>
                </a:solidFill>
                <a:latin typeface="Lato"/>
              </a:rPr>
              <a:t>Job position here</a:t>
            </a:r>
          </a:p>
        </p:txBody>
      </p:sp>
      <p:sp>
        <p:nvSpPr>
          <p:cNvPr name="TextBox 80" id="80"/>
          <p:cNvSpPr txBox="true"/>
          <p:nvPr/>
        </p:nvSpPr>
        <p:spPr>
          <a:xfrm rot="0">
            <a:off x="3195304" y="6539787"/>
            <a:ext cx="4104437" cy="578908"/>
          </a:xfrm>
          <a:prstGeom prst="rect">
            <a:avLst/>
          </a:prstGeom>
        </p:spPr>
        <p:txBody>
          <a:bodyPr anchor="t" rtlCol="false" tIns="0" lIns="0" bIns="0" rIns="0">
            <a:spAutoFit/>
          </a:bodyPr>
          <a:lstStyle/>
          <a:p>
            <a:pPr algn="just">
              <a:lnSpc>
                <a:spcPts val="1159"/>
              </a:lnSpc>
            </a:pPr>
            <a:r>
              <a:rPr lang="en-US" sz="799">
                <a:solidFill>
                  <a:srgbClr val="737373"/>
                </a:solidFill>
                <a:latin typeface="Lato"/>
              </a:rPr>
              <a:t>Lorem ipsum dolor sit amet, consectetur adipiscing elit. Nullam pharetra in lorem at laoreet. Donec hendrerit libero eget est tempor, quis tempus arcu elementum. In elementum elit at dui tristique feugiat. Mauris convallis, mi at mattis malesuada, neque nulla volutpat dolor, hendrerit faucibus eros nibh ut nunc. Proin luctus urna i</a:t>
            </a:r>
          </a:p>
        </p:txBody>
      </p:sp>
      <p:sp>
        <p:nvSpPr>
          <p:cNvPr name="TextBox 81" id="81"/>
          <p:cNvSpPr txBox="true"/>
          <p:nvPr/>
        </p:nvSpPr>
        <p:spPr>
          <a:xfrm rot="0">
            <a:off x="6214186" y="7440076"/>
            <a:ext cx="1085555" cy="191135"/>
          </a:xfrm>
          <a:prstGeom prst="rect">
            <a:avLst/>
          </a:prstGeom>
        </p:spPr>
        <p:txBody>
          <a:bodyPr anchor="t" rtlCol="false" tIns="0" lIns="0" bIns="0" rIns="0">
            <a:spAutoFit/>
          </a:bodyPr>
          <a:lstStyle/>
          <a:p>
            <a:pPr algn="r">
              <a:lnSpc>
                <a:spcPts val="1540"/>
              </a:lnSpc>
            </a:pPr>
            <a:r>
              <a:rPr lang="en-US" sz="1100">
                <a:solidFill>
                  <a:srgbClr val="3D3D3D"/>
                </a:solidFill>
                <a:latin typeface="Lato"/>
              </a:rPr>
              <a:t>2013 - 2015</a:t>
            </a:r>
          </a:p>
        </p:txBody>
      </p:sp>
      <p:sp>
        <p:nvSpPr>
          <p:cNvPr name="TextBox 82" id="82"/>
          <p:cNvSpPr txBox="true"/>
          <p:nvPr/>
        </p:nvSpPr>
        <p:spPr>
          <a:xfrm rot="0">
            <a:off x="3195304" y="7650701"/>
            <a:ext cx="2052218" cy="174625"/>
          </a:xfrm>
          <a:prstGeom prst="rect">
            <a:avLst/>
          </a:prstGeom>
        </p:spPr>
        <p:txBody>
          <a:bodyPr anchor="t" rtlCol="false" tIns="0" lIns="0" bIns="0" rIns="0">
            <a:spAutoFit/>
          </a:bodyPr>
          <a:lstStyle/>
          <a:p>
            <a:pPr algn="l">
              <a:lnSpc>
                <a:spcPts val="1400"/>
              </a:lnSpc>
            </a:pPr>
            <a:r>
              <a:rPr lang="en-US" sz="1000" spc="-2">
                <a:solidFill>
                  <a:srgbClr val="3D3D3D"/>
                </a:solidFill>
                <a:latin typeface="Lato Bold Bold"/>
              </a:rPr>
              <a:t>Company Name l Location</a:t>
            </a:r>
          </a:p>
        </p:txBody>
      </p:sp>
      <p:sp>
        <p:nvSpPr>
          <p:cNvPr name="TextBox 83" id="83"/>
          <p:cNvSpPr txBox="true"/>
          <p:nvPr/>
        </p:nvSpPr>
        <p:spPr>
          <a:xfrm rot="0">
            <a:off x="3195304" y="7344826"/>
            <a:ext cx="1302004" cy="273050"/>
          </a:xfrm>
          <a:prstGeom prst="rect">
            <a:avLst/>
          </a:prstGeom>
        </p:spPr>
        <p:txBody>
          <a:bodyPr anchor="t" rtlCol="false" tIns="0" lIns="0" bIns="0" rIns="0">
            <a:spAutoFit/>
          </a:bodyPr>
          <a:lstStyle/>
          <a:p>
            <a:pPr algn="just">
              <a:lnSpc>
                <a:spcPts val="2499"/>
              </a:lnSpc>
            </a:pPr>
            <a:r>
              <a:rPr lang="en-US" sz="999">
                <a:solidFill>
                  <a:srgbClr val="3D3D3D"/>
                </a:solidFill>
                <a:latin typeface="Lato"/>
              </a:rPr>
              <a:t>Job position here</a:t>
            </a:r>
          </a:p>
        </p:txBody>
      </p:sp>
      <p:sp>
        <p:nvSpPr>
          <p:cNvPr name="TextBox 84" id="84"/>
          <p:cNvSpPr txBox="true"/>
          <p:nvPr/>
        </p:nvSpPr>
        <p:spPr>
          <a:xfrm rot="0">
            <a:off x="3195304" y="7868502"/>
            <a:ext cx="4104437" cy="578908"/>
          </a:xfrm>
          <a:prstGeom prst="rect">
            <a:avLst/>
          </a:prstGeom>
        </p:spPr>
        <p:txBody>
          <a:bodyPr anchor="t" rtlCol="false" tIns="0" lIns="0" bIns="0" rIns="0">
            <a:spAutoFit/>
          </a:bodyPr>
          <a:lstStyle/>
          <a:p>
            <a:pPr algn="just">
              <a:lnSpc>
                <a:spcPts val="1159"/>
              </a:lnSpc>
            </a:pPr>
            <a:r>
              <a:rPr lang="en-US" sz="799">
                <a:solidFill>
                  <a:srgbClr val="737373"/>
                </a:solidFill>
                <a:latin typeface="Lato"/>
              </a:rPr>
              <a:t>Lorem ipsum dolor sit amet, consectetur adipiscing elit. Nullam pharetra in lorem at laoreet. Donec hendrerit libero eget est tempor, quis tempus arcu elementum. In elementum elit at dui tristique feugiat. Mauris convallis, mi at mattis malesuada, neque nulla volutpat dolor, hendrerit faucibus eros nibh ut nunc. Proin luctus urna i</a:t>
            </a:r>
          </a:p>
        </p:txBody>
      </p:sp>
      <p:sp>
        <p:nvSpPr>
          <p:cNvPr name="TextBox 85" id="85"/>
          <p:cNvSpPr txBox="true"/>
          <p:nvPr/>
        </p:nvSpPr>
        <p:spPr>
          <a:xfrm rot="0">
            <a:off x="5953706" y="9815388"/>
            <a:ext cx="1050621" cy="147108"/>
          </a:xfrm>
          <a:prstGeom prst="rect">
            <a:avLst/>
          </a:prstGeom>
        </p:spPr>
        <p:txBody>
          <a:bodyPr anchor="t" rtlCol="false" tIns="0" lIns="0" bIns="0" rIns="0">
            <a:spAutoFit/>
          </a:bodyPr>
          <a:lstStyle/>
          <a:p>
            <a:pPr algn="l">
              <a:lnSpc>
                <a:spcPts val="1160"/>
              </a:lnSpc>
            </a:pPr>
            <a:r>
              <a:rPr lang="en-US" sz="800" spc="-2">
                <a:solidFill>
                  <a:srgbClr val="737373"/>
                </a:solidFill>
                <a:latin typeface="Lato"/>
              </a:rPr>
              <a:t>123-456-7890</a:t>
            </a:r>
          </a:p>
        </p:txBody>
      </p:sp>
      <p:sp>
        <p:nvSpPr>
          <p:cNvPr name="TextBox 86" id="86"/>
          <p:cNvSpPr txBox="true"/>
          <p:nvPr/>
        </p:nvSpPr>
        <p:spPr>
          <a:xfrm rot="0">
            <a:off x="5953706" y="9973177"/>
            <a:ext cx="1346035" cy="147086"/>
          </a:xfrm>
          <a:prstGeom prst="rect">
            <a:avLst/>
          </a:prstGeom>
        </p:spPr>
        <p:txBody>
          <a:bodyPr anchor="t" rtlCol="false" tIns="0" lIns="0" bIns="0" rIns="0">
            <a:spAutoFit/>
          </a:bodyPr>
          <a:lstStyle/>
          <a:p>
            <a:pPr algn="l">
              <a:lnSpc>
                <a:spcPts val="1160"/>
              </a:lnSpc>
            </a:pPr>
            <a:r>
              <a:rPr lang="en-US" sz="800" spc="-2">
                <a:solidFill>
                  <a:srgbClr val="737373"/>
                </a:solidFill>
                <a:latin typeface="Lato"/>
              </a:rPr>
              <a:t>hello@emailpro.com</a:t>
            </a:r>
          </a:p>
        </p:txBody>
      </p:sp>
      <p:sp>
        <p:nvSpPr>
          <p:cNvPr name="TextBox 87" id="87"/>
          <p:cNvSpPr txBox="true"/>
          <p:nvPr/>
        </p:nvSpPr>
        <p:spPr>
          <a:xfrm rot="0">
            <a:off x="5534606" y="9352159"/>
            <a:ext cx="1329918" cy="207645"/>
          </a:xfrm>
          <a:prstGeom prst="rect">
            <a:avLst/>
          </a:prstGeom>
        </p:spPr>
        <p:txBody>
          <a:bodyPr anchor="t" rtlCol="false" tIns="0" lIns="0" bIns="0" rIns="0">
            <a:spAutoFit/>
          </a:bodyPr>
          <a:lstStyle/>
          <a:p>
            <a:pPr algn="l">
              <a:lnSpc>
                <a:spcPts val="1679"/>
              </a:lnSpc>
            </a:pPr>
            <a:r>
              <a:rPr lang="en-US" sz="1200" spc="-2">
                <a:solidFill>
                  <a:srgbClr val="303642"/>
                </a:solidFill>
                <a:latin typeface="Lato Bold Bold"/>
              </a:rPr>
              <a:t>Name Surname</a:t>
            </a:r>
          </a:p>
        </p:txBody>
      </p:sp>
      <p:sp>
        <p:nvSpPr>
          <p:cNvPr name="TextBox 88" id="88"/>
          <p:cNvSpPr txBox="true"/>
          <p:nvPr/>
        </p:nvSpPr>
        <p:spPr>
          <a:xfrm rot="0">
            <a:off x="5534606" y="9831492"/>
            <a:ext cx="419100" cy="124426"/>
          </a:xfrm>
          <a:prstGeom prst="rect">
            <a:avLst/>
          </a:prstGeom>
        </p:spPr>
        <p:txBody>
          <a:bodyPr anchor="t" rtlCol="false" tIns="0" lIns="0" bIns="0" rIns="0">
            <a:spAutoFit/>
          </a:bodyPr>
          <a:lstStyle/>
          <a:p>
            <a:pPr algn="just">
              <a:lnSpc>
                <a:spcPts val="943"/>
              </a:lnSpc>
            </a:pPr>
            <a:r>
              <a:rPr lang="en-US" sz="700" spc="-1">
                <a:solidFill>
                  <a:srgbClr val="303642"/>
                </a:solidFill>
                <a:latin typeface="Lato Bold"/>
              </a:rPr>
              <a:t>Phone: </a:t>
            </a:r>
          </a:p>
        </p:txBody>
      </p:sp>
      <p:sp>
        <p:nvSpPr>
          <p:cNvPr name="TextBox 89" id="89"/>
          <p:cNvSpPr txBox="true"/>
          <p:nvPr/>
        </p:nvSpPr>
        <p:spPr>
          <a:xfrm rot="0">
            <a:off x="5534606" y="9989280"/>
            <a:ext cx="419100" cy="124426"/>
          </a:xfrm>
          <a:prstGeom prst="rect">
            <a:avLst/>
          </a:prstGeom>
        </p:spPr>
        <p:txBody>
          <a:bodyPr anchor="t" rtlCol="false" tIns="0" lIns="0" bIns="0" rIns="0">
            <a:spAutoFit/>
          </a:bodyPr>
          <a:lstStyle/>
          <a:p>
            <a:pPr algn="just">
              <a:lnSpc>
                <a:spcPts val="943"/>
              </a:lnSpc>
            </a:pPr>
            <a:r>
              <a:rPr lang="en-US" sz="700" spc="-1">
                <a:solidFill>
                  <a:srgbClr val="303642"/>
                </a:solidFill>
                <a:latin typeface="Lato Bold"/>
              </a:rPr>
              <a:t>Email :</a:t>
            </a:r>
          </a:p>
        </p:txBody>
      </p:sp>
      <p:sp>
        <p:nvSpPr>
          <p:cNvPr name="TextBox 90" id="90"/>
          <p:cNvSpPr txBox="true"/>
          <p:nvPr/>
        </p:nvSpPr>
        <p:spPr>
          <a:xfrm rot="0">
            <a:off x="5534606" y="9574654"/>
            <a:ext cx="1765135" cy="165100"/>
          </a:xfrm>
          <a:prstGeom prst="rect">
            <a:avLst/>
          </a:prstGeom>
        </p:spPr>
        <p:txBody>
          <a:bodyPr anchor="t" rtlCol="false" tIns="0" lIns="0" bIns="0" rIns="0">
            <a:spAutoFit/>
          </a:bodyPr>
          <a:lstStyle/>
          <a:p>
            <a:pPr algn="l">
              <a:lnSpc>
                <a:spcPts val="1399"/>
              </a:lnSpc>
            </a:pPr>
            <a:r>
              <a:rPr lang="en-US" sz="999" spc="-2">
                <a:solidFill>
                  <a:srgbClr val="303642"/>
                </a:solidFill>
                <a:latin typeface="Lato"/>
              </a:rPr>
              <a:t>Job position, Company Name</a:t>
            </a:r>
          </a:p>
        </p:txBody>
      </p:sp>
      <p:sp>
        <p:nvSpPr>
          <p:cNvPr name="TextBox 91" id="91"/>
          <p:cNvSpPr txBox="true"/>
          <p:nvPr/>
        </p:nvSpPr>
        <p:spPr>
          <a:xfrm rot="0">
            <a:off x="3614404" y="9815388"/>
            <a:ext cx="1050621" cy="147108"/>
          </a:xfrm>
          <a:prstGeom prst="rect">
            <a:avLst/>
          </a:prstGeom>
        </p:spPr>
        <p:txBody>
          <a:bodyPr anchor="t" rtlCol="false" tIns="0" lIns="0" bIns="0" rIns="0">
            <a:spAutoFit/>
          </a:bodyPr>
          <a:lstStyle/>
          <a:p>
            <a:pPr algn="l">
              <a:lnSpc>
                <a:spcPts val="1160"/>
              </a:lnSpc>
            </a:pPr>
            <a:r>
              <a:rPr lang="en-US" sz="800" spc="-2">
                <a:solidFill>
                  <a:srgbClr val="737373"/>
                </a:solidFill>
                <a:latin typeface="Lato"/>
              </a:rPr>
              <a:t>123-456-7890</a:t>
            </a:r>
          </a:p>
        </p:txBody>
      </p:sp>
      <p:sp>
        <p:nvSpPr>
          <p:cNvPr name="TextBox 92" id="92"/>
          <p:cNvSpPr txBox="true"/>
          <p:nvPr/>
        </p:nvSpPr>
        <p:spPr>
          <a:xfrm rot="0">
            <a:off x="3614404" y="9973177"/>
            <a:ext cx="1409453" cy="147086"/>
          </a:xfrm>
          <a:prstGeom prst="rect">
            <a:avLst/>
          </a:prstGeom>
        </p:spPr>
        <p:txBody>
          <a:bodyPr anchor="t" rtlCol="false" tIns="0" lIns="0" bIns="0" rIns="0">
            <a:spAutoFit/>
          </a:bodyPr>
          <a:lstStyle/>
          <a:p>
            <a:pPr algn="l">
              <a:lnSpc>
                <a:spcPts val="1160"/>
              </a:lnSpc>
            </a:pPr>
            <a:r>
              <a:rPr lang="en-US" sz="800" spc="-2">
                <a:solidFill>
                  <a:srgbClr val="737373"/>
                </a:solidFill>
                <a:latin typeface="Lato"/>
              </a:rPr>
              <a:t>hello@emailpro.com</a:t>
            </a:r>
          </a:p>
        </p:txBody>
      </p:sp>
      <p:sp>
        <p:nvSpPr>
          <p:cNvPr name="TextBox 93" id="93"/>
          <p:cNvSpPr txBox="true"/>
          <p:nvPr/>
        </p:nvSpPr>
        <p:spPr>
          <a:xfrm rot="0">
            <a:off x="3195304" y="9352159"/>
            <a:ext cx="1329918" cy="207645"/>
          </a:xfrm>
          <a:prstGeom prst="rect">
            <a:avLst/>
          </a:prstGeom>
        </p:spPr>
        <p:txBody>
          <a:bodyPr anchor="t" rtlCol="false" tIns="0" lIns="0" bIns="0" rIns="0">
            <a:spAutoFit/>
          </a:bodyPr>
          <a:lstStyle/>
          <a:p>
            <a:pPr algn="l">
              <a:lnSpc>
                <a:spcPts val="1679"/>
              </a:lnSpc>
            </a:pPr>
            <a:r>
              <a:rPr lang="en-US" sz="1200" spc="-2">
                <a:solidFill>
                  <a:srgbClr val="303642"/>
                </a:solidFill>
                <a:latin typeface="Lato Bold Bold"/>
              </a:rPr>
              <a:t>Name Surname</a:t>
            </a:r>
          </a:p>
        </p:txBody>
      </p:sp>
      <p:sp>
        <p:nvSpPr>
          <p:cNvPr name="TextBox 94" id="94"/>
          <p:cNvSpPr txBox="true"/>
          <p:nvPr/>
        </p:nvSpPr>
        <p:spPr>
          <a:xfrm rot="0">
            <a:off x="3195304" y="9831492"/>
            <a:ext cx="419100" cy="124426"/>
          </a:xfrm>
          <a:prstGeom prst="rect">
            <a:avLst/>
          </a:prstGeom>
        </p:spPr>
        <p:txBody>
          <a:bodyPr anchor="t" rtlCol="false" tIns="0" lIns="0" bIns="0" rIns="0">
            <a:spAutoFit/>
          </a:bodyPr>
          <a:lstStyle/>
          <a:p>
            <a:pPr algn="just">
              <a:lnSpc>
                <a:spcPts val="943"/>
              </a:lnSpc>
            </a:pPr>
            <a:r>
              <a:rPr lang="en-US" sz="700" spc="-1">
                <a:solidFill>
                  <a:srgbClr val="303642"/>
                </a:solidFill>
                <a:latin typeface="Lato Bold"/>
              </a:rPr>
              <a:t>Phone: </a:t>
            </a:r>
          </a:p>
        </p:txBody>
      </p:sp>
      <p:sp>
        <p:nvSpPr>
          <p:cNvPr name="TextBox 95" id="95"/>
          <p:cNvSpPr txBox="true"/>
          <p:nvPr/>
        </p:nvSpPr>
        <p:spPr>
          <a:xfrm rot="0">
            <a:off x="3195304" y="9989280"/>
            <a:ext cx="419100" cy="124426"/>
          </a:xfrm>
          <a:prstGeom prst="rect">
            <a:avLst/>
          </a:prstGeom>
        </p:spPr>
        <p:txBody>
          <a:bodyPr anchor="t" rtlCol="false" tIns="0" lIns="0" bIns="0" rIns="0">
            <a:spAutoFit/>
          </a:bodyPr>
          <a:lstStyle/>
          <a:p>
            <a:pPr algn="just">
              <a:lnSpc>
                <a:spcPts val="943"/>
              </a:lnSpc>
            </a:pPr>
            <a:r>
              <a:rPr lang="en-US" sz="700" spc="-1">
                <a:solidFill>
                  <a:srgbClr val="303642"/>
                </a:solidFill>
                <a:latin typeface="Lato Bold"/>
              </a:rPr>
              <a:t>Email :</a:t>
            </a:r>
          </a:p>
        </p:txBody>
      </p:sp>
      <p:sp>
        <p:nvSpPr>
          <p:cNvPr name="TextBox 96" id="96"/>
          <p:cNvSpPr txBox="true"/>
          <p:nvPr/>
        </p:nvSpPr>
        <p:spPr>
          <a:xfrm rot="0">
            <a:off x="3195304" y="9574654"/>
            <a:ext cx="1765135" cy="165100"/>
          </a:xfrm>
          <a:prstGeom prst="rect">
            <a:avLst/>
          </a:prstGeom>
        </p:spPr>
        <p:txBody>
          <a:bodyPr anchor="t" rtlCol="false" tIns="0" lIns="0" bIns="0" rIns="0">
            <a:spAutoFit/>
          </a:bodyPr>
          <a:lstStyle/>
          <a:p>
            <a:pPr algn="l">
              <a:lnSpc>
                <a:spcPts val="1399"/>
              </a:lnSpc>
            </a:pPr>
            <a:r>
              <a:rPr lang="en-US" sz="999" spc="-2">
                <a:solidFill>
                  <a:srgbClr val="303642"/>
                </a:solidFill>
                <a:latin typeface="Lato"/>
              </a:rPr>
              <a:t>Job position</a:t>
            </a:r>
            <a:r>
              <a:rPr lang="en-US" sz="999" spc="-2">
                <a:solidFill>
                  <a:srgbClr val="303642"/>
                </a:solidFill>
                <a:latin typeface="Lato"/>
              </a:rPr>
              <a:t>, Company Name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DAFLEAQEpmw</dc:identifier>
  <dcterms:modified xsi:type="dcterms:W3CDTF">2011-08-01T06:04:30Z</dcterms:modified>
  <cp:revision>1</cp:revision>
  <dc:title>cv anglais simlpe pour cvpro</dc:title>
</cp:coreProperties>
</file>